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72" r:id="rId5"/>
    <p:sldId id="259" r:id="rId6"/>
    <p:sldId id="262" r:id="rId7"/>
    <p:sldId id="273" r:id="rId8"/>
    <p:sldId id="263" r:id="rId9"/>
    <p:sldId id="274" r:id="rId10"/>
    <p:sldId id="264" r:id="rId11"/>
    <p:sldId id="265" r:id="rId12"/>
    <p:sldId id="266" r:id="rId13"/>
    <p:sldId id="275" r:id="rId14"/>
    <p:sldId id="276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CFAB65-7857-4293-A2C4-5FC98EF5D4A3}" v="34" dt="2024-02-20T09:32:54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29607 7858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26232 9260 16383 0 0,'-5'0'0'0'0,"-1"5"0"0"0,-4 1 0 0 0,-6 0 0 0 0,1 3 0 0 0,-2 1 0 0 0,1 2 0 0 0,0 0 0 0 0,-3-2 0 0 0,3 1 0 0 0,-2 0 0 0 0,-1-3 0 0 0,1 2 0 0 0,1 0 0 0 0,-3 2 0 0 0,-2-1 0 0 0,3 3 0 0 0,0-1 0 0 0,-2-4 0 0 0,3 3 0 0 0,0-2 0 0 0,-1-2 0 0 0,-3-3 0 0 0,3 3 0 0 0,0 0 0 0 0,3 3 0 0 0,0 0 0 0 0,2-3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25823 8996 16383 0 0,'0'4'0'0'0,"5"3"0"0"0,1 3 0 0 0,5 1 0 0 0,-1 3 0 0 0,4 3 0 0 0,-1 4 0 0 0,2-1 0 0 0,-2-1 0 0 0,2-2 0 0 0,-1 0 0 0 0,0-3 0 0 0,-1 0 0 0 0,2 4 0 0 0,2 2 0 0 0,4 3 0 0 0,-3 2 0 0 0,1-3 0 0 0,-3-1 0 0 0,1-4 0 0 0,-3 0 0 0 0,0-3 0 0 0,-1 0 0 0 0,1-1 0 0 0,-1 1 0 0 0,1-2 0 0 0,-1 2 0 0 0,1-2 0 0 0,-2 3 0 0 0,3-3 0 0 0,-2 3 0 0 0,1-3 0 0 0,-1 3 0 0 0,10 7 0 0 0,7 4 0 0 0,2-1 0 0 0,-4-6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25400 12178 16383 0 0,'0'5'0'0'0,"5"1"0"0"0,1 4 0 0 0,0 6 0 0 0,3 4 0 0 0,0 3 0 0 0,-1 3 0 0 0,3-4 0 0 0,-1 0 0 0 0,-2 0 0 0 0,2-3 0 0 0,0 0 0 0 0,-3 0 0 0 0,3-2 0 0 0,0 1 0 0 0,2-4 0 0 0,0-8 0 0 0,1-5 0 0 0,0-7 0 0 0,1-3 0 0 0,-1-5 0 0 0,2 1 0 0 0,-2-3 0 0 0,2 2 0 0 0,-3-2 0 0 0,3 3 0 0 0,2-2 0 0 0,4 2 0 0 0,-3-2 0 0 0,1 2 0 0 0,-2-1 0 0 0,-1 1 0 0 0,-2-1 0 0 0,1 1 0 0 0,-3-1 0 0 0,3 1 0 0 0,-3-1 0 0 0,2 1 0 0 0,-1-1 0 0 0,1 1 0 0 0,-1-1 0 0 0,1 1 0 0 0,-1-2 0 0 0,1-2 0 0 0,3 1 0 0 0,-1-1 0 0 0,1 2 0 0 0,-2 0 0 0 0,1 1 0 0 0,-2-1 0 0 0,0 2 0 0 0,-1-1 0 0 0,1 2 0 0 0,-1-3 0 0 0,1 3 0 0 0,4 2 0 0 0,-3-1 0 0 0,2 1 0 0 0,3 2 0 0 0,-3-2 0 0 0,1 1 0 0 0,-3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20695 15771 16383 0 0,'0'4'0'0'0,"-5"2"0"0"0,-1 5 0 0 0,-5 0 0 0 0,0 2 0 0 0,-2 0 0 0 0,-5 2 0 0 0,-3-1 0 0 0,-3-4 0 0 0,-2-3 0 0 0,4 2 0 0 0,1-1 0 0 0,-1-1 0 0 0,-2-3 0 0 0,0-1 0 0 0,-1-2 0 0 0,-2 0 0 0 0,5-6 0 0 0,1-1 0 0 0,-1 0 0 0 0,0 1 0 0 0,-2 1 0 0 0,-1-3 0 0 0,-2 0 0 0 0,1 0 0 0 0,-2 2 0 0 0,6-2 0 0 0,0-1 0 0 0,1 1 0 0 0,-2 2 0 0 0,4-3 0 0 0,0 0 0 0 0,-1 2 0 0 0,2-4 0 0 0,1 1 0 0 0,-3 1 0 0 0,3-2 0 0 0,0 1 0 0 0,-2 1 0 0 0,-3-2 0 0 0,-2 0 0 0 0,4-2 0 0 0,-1 0 0 0 0,5-1 0 0 0,-1 0 0 0 0,-1 3 0 0 0,1-1 0 0 0,1 0 0 0 0,1-1 0 0 0,-9-14 0 0 0,-2-6 0 0 0,0 2 0 0 0,4 2 0 0 0,6 0 0 0 0,0 6 0 0 0,4 1 0 0 0,4 1 0 0 0,-2 2 0 0 0,1 1 0 0 0,2-2 0 0 0,-2 2 0 0 0,0 0 0 0 0,2-2 0 0 0,2-2 0 0 0,-3 2 0 0 0,0-1 0 0 0,1 0 0 0 0,-2 2 0 0 0,0 0 0 0 0,1-2 0 0 0,3-1 0 0 0,1-3 0 0 0,2-1 0 0 0,2-2 0 0 0,0 0 0 0 0,0 0 0 0 0,0-1 0 0 0,1 1 0 0 0,4 4 0 0 0,1 2 0 0 0,0-1 0 0 0,-1 0 0 0 0,3 2 0 0 0,0 2 0 0 0,4 2 0 0 0,3-4 0 0 0,5 0 0 0 0,-1 0 0 0 0,0 3 0 0 0,-2-1 0 0 0,0 4 0 0 0,1 3 0 0 0,-1 0 0 0 0,0 1 0 0 0,2 2 0 0 0,-2-1 0 0 0,1 0 0 0 0,1 2 0 0 0,3 1 0 0 0,-3 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19553 14420 16383 0 0,'0'-5'0'0'0,"4"-1"0"0"0,2 5 0 0 0,5 3 0 0 0,4 0 0 0 0,5 1 0 0 0,-1 4 0 0 0,1 0 0 0 0,1 0 0 0 0,2-1 0 0 0,-3 2 0 0 0,0 0 0 0 0,1-1 0 0 0,2-2 0 0 0,1-2 0 0 0,1-1 0 0 0,-3 4 0 0 0,-1 0 0 0 0,0-1 0 0 0,-3 4 0 0 0,0 1 0 0 0,2 2 0 0 0,-3 4 0 0 0,-5 4 0 0 0,-3 4 0 0 0,-4 1 0 0 0,-3 2 0 0 0,-6 1 0 0 0,-2 0 0 0 0,-1 0 0 0 0,-3-1 0 0 0,0 1 0 0 0,1 0 0 0 0,3-1 0 0 0,2-5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18838 8362 16383 0 0,'0'-5'0'0'0,"5"-1"0"0"0,6 0 0 0 0,5 1 0 0 0,6 2 0 0 0,2 1 0 0 0,3 1 0 0 0,1 0 0 0 0,0 1 0 0 0,1 0 0 0 0,-1 1 0 0 0,0-1 0 0 0,-5 5 0 0 0,-2 1 0 0 0,0 0 0 0 0,2-1 0 0 0,0-2 0 0 0,-2 4 0 0 0,-1 0 0 0 0,0-1 0 0 0,3-1 0 0 0,-4 3 0 0 0,0 0 0 0 0,-3 3 0 0 0,0 0 0 0 0,2-2 0 0 0,-2 2 0 0 0,1 0 0 0 0,-2 1 0 0 0,0 0 0 0 0,-2 2 0 0 0,2-1 0 0 0,2 1 0 0 0,-1 4 0 0 0,1-2 0 0 0,-3 1 0 0 0,2 2 0 0 0,-3 3 0 0 0,2-2 0 0 0,-2-1 0 0 0,-4 2 0 0 0,3-3 0 0 0,-2 0 0 0 0,2-3 0 0 0,-1 1 0 0 0,-2 2 0 0 0,2-3 0 0 0,-1 2 0 0 0,-2 2 0 0 0,2-2 0 0 0,-1 1 0 0 0,-1 2 0 0 0,2 1 0 0 0,-1 3 0 0 0,-1 2 0 0 0,-3 0 0 0 0,-2 1 0 0 0,-1 1 0 0 0,-1-1 0 0 0,-1 1 0 0 0,-5-5 0 0 0,-2-2 0 0 0,1 0 0 0 0,-4-3 0 0 0,1 0 0 0 0,1 1 0 0 0,-3-2 0 0 0,1 0 0 0 0,-3-2 0 0 0,2 0 0 0 0,-3-2 0 0 0,1 2 0 0 0,-1-3 0 0 0,-4-2 0 0 0,-3-4 0 0 0,-2-2 0 0 0,2 2 0 0 0,1 1 0 0 0,-2-1 0 0 0,-1-2 0 0 0,-1-2 0 0 0,-2 0 0 0 0,0-1 0 0 0,3-1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19266 9234 16383 0 0,'0'5'0'0'0,"0"5"0"0"0,-5 2 0 0 0,-1 3 0 0 0,-4 0 0 0 0,-1 1 0 0 0,-3-2 0 0 0,-3-4 0 0 0,0 2 0 0 0,0-1 0 0 0,1 1 0 0 0,0 0 0 0 0,2 1 0 0 0,4 4 0 0 0,-1-1 0 0 0,1 1 0 0 0,7-2 0 0 0,4 1 0 0 0,6-3 0 0 0,2 2 0 0 0,5-2 0 0 0,4 1 0 0 0,3-1 0 0 0,-1 1 0 0 0,0-1 0 0 0,-3 1 0 0 0,0-1 0 0 0,2-3 0 0 0,-3 1 0 0 0,1-1 0 0 0,-2 2 0 0 0,0 0 0 0 0,3-3 0 0 0,-2 2 0 0 0,1-1 0 0 0,-2-3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24553 8784 16383 0 0,'5'0'0'0'0,"6"0"0"0"0,5 0 0 0 0,1 5 0 0 0,2 1 0 0 0,-3 4 0 0 0,1 1 0 0 0,2-2 0 0 0,-2 3 0 0 0,0-2 0 0 0,3 3 0 0 0,2-1 0 0 0,-3 2 0 0 0,0-1 0 0 0,2-3 0 0 0,-3 1 0 0 0,0 0 0 0 0,1-3 0 0 0,-2 2 0 0 0,1-1 0 0 0,-3 3 0 0 0,0-1 0 0 0,-2 3 0 0 0,2-2 0 0 0,2 3 0 0 0,3-2 0 0 0,-1 1 0 0 0,-5 4 0 0 0,0-2 0 0 0,-1 1 0 0 0,0-2 0 0 0,-1 1 0 0 0,-3 2 0 0 0,2-2 0 0 0,-2 1 0 0 0,3-2 0 0 0,0 1 0 0 0,1-3 0 0 0,0 2 0 0 0,-3 2 0 0 0,1-1 0 0 0,-1 1 0 0 0,3-3 0 0 0,-2 2 0 0 0,-2 2 0 0 0,2-2 0 0 0,-1 1 0 0 0,-2 3 0 0 0,2-3 0 0 0,0 0 0 0 0,-3 3 0 0 0,-2 2 0 0 0,-1 2 0 0 0,-3 1 0 0 0,0 2 0 0 0,-6-5 0 0 0,-1 0 0 0 0,-5-5 0 0 0,0-1 0 0 0,1 3 0 0 0,-1-3 0 0 0,0 0 0 0 0,2 3 0 0 0,-1-2 0 0 0,0 0 0 0 0,-2-2 0 0 0,0 1 0 0 0,-1-3 0 0 0,-5-3 0 0 0,2 1 0 0 0,-1-1 0 0 0,-2-2 0 0 0,1 1 0 0 0,0 0 0 0 0,-2-1 0 0 0,-2-3 0 0 0,3 3 0 0 0,0-1 0 0 0,-2 0 0 0 0,3-2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24981 9578 16383 0 0,'0'5'0'0'0,"0"5"0"0"0,-4 2 0 0 0,-2 3 0 0 0,-5 0 0 0 0,0 1 0 0 0,-3-2 0 0 0,1 1 0 0 0,-1-2 0 0 0,0 2 0 0 0,4 3 0 0 0,-2-2 0 0 0,2 1 0 0 0,-3-3 0 0 0,2 2 0 0 0,2 2 0 0 0,3 3 0 0 0,-3-2 0 0 0,1 0 0 0 0,1 1 0 0 0,3 3 0 0 0,6-4 0 0 0,7-4 0 0 0,2 0 0 0 0,4-3 0 0 0,0 1 0 0 0,1-2 0 0 0,-2 3 0 0 0,2-2 0 0 0,-2 2 0 0 0,1-2 0 0 0,2-2 0 0 0,-1-3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24767 12700 16383 0 0,'0'5'0'0'0,"-5"1"0"0"0,-1 4 0 0 0,-4 1 0 0 0,-1 3 0 0 0,-3-1 0 0 0,1 2 0 0 0,3 3 0 0 0,3 3 0 0 0,2 2 0 0 0,3 3 0 0 0,1 1 0 0 0,1 0 0 0 0,5-4 0 0 0,2-1 0 0 0,-1 0 0 0 0,-1 1 0 0 0,-1 1 0 0 0,3-4 0 0 0,0 0 0 0 0,4-4 0 0 0,0 1 0 0 0,3-4 0 0 0,-2 2 0 0 0,3-3 0 0 0,-2 2 0 0 0,2-2 0 0 0,3 2 0 0 0,2-1 0 0 0,-1 1 0 0 0,0-1 0 0 0,2-4 0 0 0,-3 3 0 0 0,0-2 0 0 0,2-2 0 0 0,-3 1 0 0 0,1 1 0 0 0,1-3 0 0 0,3-2 0 0 0,-3 3 0 0 0,0 0 0 0 0,2-1 0 0 0,1-3 0 0 0,2-1 0 0 0,2-1 0 0 0,0-1 0 0 0,1-1 0 0 0,1-1 0 0 0,-1 1 0 0 0,1 0 0 0 0,-1 0 0 0 0,1-1 0 0 0,-6-3 0 0 0,-1-3 0 0 0,1 1 0 0 0,-5-3 0 0 0,-4-5 0 0 0,0 0 0 0 0,-2-2 0 0 0,-3-4 0 0 0,-3-2 0 0 0,-2-2 0 0 0,-2-2 0 0 0,-1-1 0 0 0,0 0 0 0 0,-5 4 0 0 0,-2 1 0 0 0,1 0 0 0 0,-4 4 0 0 0,0 0 0 0 0,2-1 0 0 0,-2 2 0 0 0,0 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2522 9332 16383 0 0,'-4'0'0'0'0,"-4"0"0"0"0,-6 0 0 0 0,-3 0 0 0 0,-3 0 0 0 0,-2 0 0 0 0,-1 0 0 0 0,0 0 0 0 0,0 0 0 0 0,1 0 0 0 0,-1 0 0 0 0,1 0 0 0 0,3 4 0 0 0,2 1 0 0 0,3 3 0 0 0,1 1 0 0 0,-1-2 0 0 0,1 3 0 0 0,-1-2 0 0 0,3 3 0 0 0,-1-1 0 0 0,1 1 0 0 0,-1-1 0 0 0,2 2 0 0 0,-2-1 0 0 0,2 0 0 0 0,-1 0 0 0 0,0 1 0 0 0,3 2 0 0 0,-1-1 0 0 0,1 1 0 0 0,2 1 0 0 0,-2-1 0 0 0,0 1 0 0 0,2 1 0 0 0,2 2 0 0 0,1 1 0 0 0,2 2 0 0 0,4-3 0 0 0,2-1 0 0 0,4-3 0 0 0,0-1 0 0 0,3 2 0 0 0,2-2 0 0 0,0 1 0 0 0,0-3 0 0 0,-1 2 0 0 0,0-3 0 0 0,-2 2 0 0 0,1-2 0 0 0,-1 2 0 0 0,0-2 0 0 0,3-2 0 0 0,-1 1 0 0 0,1-1 0 0 0,-2 2 0 0 0,1-1 0 0 0,1-1 0 0 0,-1 1 0 0 0,1-1 0 0 0,2-2 0 0 0,-2 2 0 0 0,0 0 0 0 0,2-2 0 0 0,2 2 0 0 0,2 0 0 0 0,0-2 0 0 0,-2 2 0 0 0,-1 0 0 0 0,1-2 0 0 0,0-2 0 0 0,2 3 0 0 0,0-1 0 0 0,2-1 0 0 0,0-1 0 0 0,0-1 0 0 0,0-2 0 0 0,-4 3 0 0 0,0 1 0 0 0,-1 0 0 0 0,1-1 0 0 0,2-2 0 0 0,0-1 0 0 0,1 0 0 0 0,1-1 0 0 0,0 0 0 0 0,0 0 0 0 0,1 0 0 0 0,-1 4 0 0 0,0 0 0 0 0,0 1 0 0 0,0-1 0 0 0,0-2 0 0 0,0 0 0 0 0,1-1 0 0 0,-1-1 0 0 0,0 0 0 0 0,0 0 0 0 0,0 0 0 0 0,0 0 0 0 0,0 0 0 0 0,0 0 0 0 0,0-1 0 0 0,0 1 0 0 0,0 0 0 0 0,0 0 0 0 0,-4 4 0 0 0,-1 1 0 0 0,1 0 0 0 0,0-1 0 0 0,1-1 0 0 0,2-2 0 0 0,0 0 0 0 0,0-1 0 0 0,1 0 0 0 0,1 0 0 0 0,-1 0 0 0 0,0 0 0 0 0,0 0 0 0 0,-3 3 0 0 0,-2 2 0 0 0,0 0 0 0 0,2-1 0 0 0,0-1 0 0 0,1-2 0 0 0,1 0 0 0 0,1 0 0 0 0,0-1 0 0 0,0-1 0 0 0,0 1 0 0 0,1 0 0 0 0,-1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0,1 0 0 0 0,-1 0 0 0 0,0 0 0 0 0,0 0 0 0 0,0 0 0 0 0,-4-4 0 0 0,-1-1 0 0 0,0 0 0 0 0,2 1 0 0 0,0 2 0 0 0,1 0 0 0 0,-2-3 0 0 0,-2 0 0 0 0,2 0 0 0 0,0 1 0 0 0,2 2 0 0 0,0 0 0 0 0,1 2 0 0 0,1-1 0 0 0,0-2 0 0 0,1-2 0 0 0,-1 0 0 0 0,0 2 0 0 0,0 0 0 0 0,1-2 0 0 0,-1-1 0 0 0,0 1 0 0 0,0 1 0 0 0,-4-2 0 0 0,-1-1 0 0 0,0 2 0 0 0,2 1 0 0 0,0 1 0 0 0,-2-2 0 0 0,-1-1 0 0 0,1 2 0 0 0,5-4 0 0 0,10-7 0 0 0,3-1 0 0 0,3-2 0 0 0,3-1 0 0 0,-2 2 0 0 0,-3 5 0 0 0,-5-1 0 0 0,-4 3 0 0 0,-6 0 0 0 0,-3 0 0 0 0,-1-1 0 0 0,0 2 0 0 0,-2-3 0 0 0,0 2 0 0 0,-3-1 0 0 0,0-4 0 0 0,-1-1 0 0 0,0 1 0 0 0,0-1 0 0 0,0 3 0 0 0,3 3 0 0 0,-1 0 0 0 0,0 2 0 0 0,-1-2 0 0 0,1 0 0 0 0,2 0 0 0 0,2 0 0 0 0,-2-2 0 0 0,-3-2 0 0 0,-4-2 0 0 0,-4-3 0 0 0,-5 2 0 0 0,-3 0 0 0 0,-5 3 0 0 0,0 1 0 0 0,-3 1 0 0 0,-3 4 0 0 0,-3-1 0 0 0,-2 1 0 0 0,-1 2 0 0 0,-1 2 0 0 0,0-2 0 0 0,-1 0 0 0 0,0 1 0 0 0,1 1 0 0 0,0 2 0 0 0,-1 1 0 0 0,5-4 0 0 0,1 0 0 0 0,-1 1 0 0 0,0 0 0 0 0,-1 2 0 0 0,-1 0 0 0 0,-1 1 0 0 0,-1 1 0 0 0,4-4 0 0 0,0 0 0 0 0,1-1 0 0 0,-2 1 0 0 0,0 2 0 0 0,-2 0 0 0 0,0 1 0 0 0,-1 1 0 0 0,0 0 0 0 0,0 0 0 0 0,0 0 0 0 0,0 1 0 0 0,-1-1 0 0 0,1 0 0 0 0,4 4 0 0 0,1 1 0 0 0,0 0 0 0 0,-2-2 0 0 0,0 0 0 0 0,-1-1 0 0 0,-1-1 0 0 0,3 3 0 0 0,1 1 0 0 0,-1-1 0 0 0,0 0 0 0 0,-2-2 0 0 0,0 0 0 0 0,-2-1 0 0 0,1-1 0 0 0,-1 0 0 0 0,-1 0 0 0 0,1 0 0 0 0,0-1 0 0 0,0 1 0 0 0,-1 0 0 0 0,1 0 0 0 0,0 0 0 0 0,0 0 0 0 0,0-4 0 0 0,0-1 0 0 0,0 1 0 0 0,0 0 0 0 0,0 1 0 0 0,0 1 0 0 0,0 1 0 0 0,0 1 0 0 0,0 0 0 0 0,0 0 0 0 0,0 0 0 0 0,0 1 0 0 0,0-1 0 0 0,0 0 0 0 0,-1 0 0 0 0,1 0 0 0 0,0 0 0 0 0,0 0 0 0 0,0 0 0 0 0,0 0 0 0 0,0 0 0 0 0,0 0 0 0 0,0 0 0 0 0,0 0 0 0 0,0 0 0 0 0,0 0 0 0 0,0 0 0 0 0,0 0 0 0 0,0 0 0 0 0,0 0 0 0 0,0 0 0 0 0,0 0 0 0 0,0-4 0 0 0,0-1 0 0 0,-1 1 0 0 0,1 0 0 0 0,0 1 0 0 0,0 1 0 0 0,0 1 0 0 0,0 1 0 0 0,0 0 0 0 0,0 0 0 0 0,0 0 0 0 0,0 1 0 0 0,0-1 0 0 0,0 0 0 0 0,0 0 0 0 0,0 0 0 0 0,0 0 0 0 0,0 0 0 0 0,0 0 0 0 0,0 0 0 0 0,0 0 0 0 0,0 0 0 0 0,3-4 0 0 0,2-1 0 0 0,0 1 0 0 0,-1 0 0 0 0,-2 1 0 0 0,0 1 0 0 0,-1 1 0 0 0,-1 1 0 0 0,0 0 0 0 0,0 0 0 0 0,0 0 0 0 0,-1 1 0 0 0,5-5 0 0 0,1-1 0 0 0,-1 0 0 0 0,0 2 0 0 0,-1 0 0 0 0,-2 1 0 0 0,0 1 0 0 0,0 1 0 0 0,2-4 0 0 0,2-1 0 0 0,0 1 0 0 0,-2 0 0 0 0,0 2 0 0 0,-2 0 0 0 0,0 1 0 0 0,-1 1 0 0 0,0 0 0 0 0,0 0 0 0 0,0 0 0 0 0,0 1 0 0 0,-1-1 0 0 0,-6 0 0 0 0,-3 0 0 0 0,-8 0 0 0 0,1 0 0 0 0,-2-4 0 0 0,-5-1 0 0 0,2 0 0 0 0,9 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25429 12913 16383 0 0,'0'9'0'0'0,"-5"13"0"0"0,-1 6 0 0 0,-5 4 0 0 0,0 1 0 0 0,-2-6 0 0 0,0-2 0 0 0,2-1 0 0 0,4-9 0 0 0,3-12 0 0 0,1-11 0 0 0,3-8 0 0 0,0-7 0 0 0,0-8 0 0 0,5-4 0 0 0,2 0 0 0 0,4 0 0 0 0,5 8 0 0 0,4 2 0 0 0,3 7 0 0 0,3 10 0 0 0,6 6 0 0 0,-3 9 0 0 0,-1 3 0 0 0,-1 4 0 0 0,-1 10 0 0 0,-4 4 0 0 0,-1-2 0 0 0,-5-1 0 0 0,-5 0 0 0 0,1-4 0 0 0,-3-6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30057 17331 16383 0 0,'4'0'0'0'0,"7"0"0"0"0,6 0 0 0 0,4 0 0 0 0,4 0 0 0 0,1 4 0 0 0,2 2 0 0 0,1 0 0 0 0,-1-1 0 0 0,0-2 0 0 0,0-1 0 0 0,-1-1 0 0 0,-4 4 0 0 0,-2 2 0 0 0,1-2 0 0 0,0 0 0 0 0,2-2 0 0 0,1-1 0 0 0,1-1 0 0 0,-4-6 0 0 0,-1-1 0 0 0,0 0 0 0 0,-3-3 0 0 0,0-1 0 0 0,2 2 0 0 0,1 2 0 0 0,-2-3 0 0 0,0 1 0 0 0,1 1 0 0 0,3 2 0 0 0,1 2 0 0 0,1 1 0 0 0,-3-3 0 0 0,-1-1 0 0 0,0 0 0 0 0,2 2 0 0 0,1 1 0 0 0,1 1 0 0 0,2 1 0 0 0,0 1 0 0 0,-5-4 0 0 0,-1-2 0 0 0,1 0 0 0 0,1 2 0 0 0,1 0 0 0 0,1 2 0 0 0,-4-3 0 0 0,0-2 0 0 0,0 1 0 0 0,2 2 0 0 0,1 1 0 0 0,1 1 0 0 0,1 1 0 0 0,-3-4 0 0 0,-2-1 0 0 0,0 0 0 0 0,2 2 0 0 0,1 1 0 0 0,1 1 0 0 0,-3-4 0 0 0,-2 0 0 0 0,2 0 0 0 0,-4-3 0 0 0,0 0 0 0 0,-4-4 0 0 0,2 2 0 0 0,-3-3 0 0 0,1 1 0 0 0,3 3 0 0 0,-1-2 0 0 0,0 2 0 0 0,-1-3 0 0 0,1 2 0 0 0,-3-3 0 0 0,2 1 0 0 0,-3-1 0 0 0,3 1 0 0 0,-3-1 0 0 0,3 1 0 0 0,-3-2 0 0 0,3 3 0 0 0,-3-3 0 0 0,3 2 0 0 0,-3-1 0 0 0,3 1 0 0 0,-2-1 0 0 0,1 1 0 0 0,-1-1 0 0 0,-4-4 0 0 0,3 2 0 0 0,-2-1 0 0 0,-2-2 0 0 0,-3-3 0 0 0,3 3 0 0 0,-1-1 0 0 0,0-1 0 0 0,-3-1 0 0 0,-1-2 0 0 0,3 3 0 0 0,1 0 0 0 0,-1 0 0 0 0,3 3 0 0 0,0 0 0 0 0,-1-1 0 0 0,-2-3 0 0 0,-3-1 0 0 0,-1-3 0 0 0,-1 0 0 0 0,-1-1 0 0 0,0 0 0 0 0,-1-1 0 0 0,1 1 0 0 0,0-1 0 0 0,-5 5 0 0 0,-1 7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31697 16600 16383 0 0,'0'-4'0'0'0,"0"-7"0"0"0,0-6 0 0 0,0-4 0 0 0,0-4 0 0 0,5 3 0 0 0,1 0 0 0 0,0 0 0 0 0,3 3 0 0 0,1 0 0 0 0,-3-1 0 0 0,-1-1 0 0 0,3 2 0 0 0,-1 0 0 0 0,-1-2 0 0 0,-2-1 0 0 0,2 3 0 0 0,1-1 0 0 0,-1 0 0 0 0,2 2 0 0 0,0 0 0 0 0,4 3 0 0 0,3 4 0 0 0,4 4 0 0 0,3 3 0 0 0,-2 7 0 0 0,0 3 0 0 0,0 1 0 0 0,-2 3 0 0 0,-1 0 0 0 0,-2 3 0 0 0,-1 0 0 0 0,-2 1 0 0 0,-3 4 0 0 0,1-2 0 0 0,-1 2 0 0 0,2-3 0 0 0,-1 1 0 0 0,2-3 0 0 0,0 2 0 0 0,-4 3 0 0 0,3-3 0 0 0,-2 2 0 0 0,2-2 0 0 0,0 1 0 0 0,-3 2 0 0 0,2-2 0 0 0,-1 1 0 0 0,-2-2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28628 8467 16383 0 0,'5'0'0'0'0,"5"0"0"0"0,7 4 0 0 0,4 2 0 0 0,-1 5 0 0 0,1 0 0 0 0,-4 3 0 0 0,1-2 0 0 0,1-1 0 0 0,-2 1 0 0 0,0-2 0 0 0,-3 3 0 0 0,2-1 0 0 0,-3 2 0 0 0,2-2 0 0 0,2 2 0 0 0,3 4 0 0 0,3-2 0 0 0,-2 1 0 0 0,-1-2 0 0 0,-3 1 0 0 0,-1-3 0 0 0,3 2 0 0 0,2-2 0 0 0,-3 1 0 0 0,1-1 0 0 0,-3 1 0 0 0,0-1 0 0 0,-2 1 0 0 0,0-1 0 0 0,-1 1 0 0 0,1-1 0 0 0,-2 1 0 0 0,3-1 0 0 0,-3 1 0 0 0,-2 4 0 0 0,1-2 0 0 0,-1 1 0 0 0,2-3 0 0 0,0 2 0 0 0,1-2 0 0 0,0 0 0 0 0,1-1 0 0 0,-1 2 0 0 0,1-3 0 0 0,-1 2 0 0 0,2-1 0 0 0,-2 1 0 0 0,1-1 0 0 0,-1 1 0 0 0,1-1 0 0 0,-1 1 0 0 0,1 4 0 0 0,-1 2 0 0 0,2-1 0 0 0,-3 0 0 0 0,3-3 0 0 0,-3 1 0 0 0,-2 1 0 0 0,1-2 0 0 0,0 2 0 0 0,-4 1 0 0 0,-1 2 0 0 0,1-2 0 0 0,1 1 0 0 0,-2 0 0 0 0,-1 3 0 0 0,-2 1 0 0 0,-2 1 0 0 0,0 2 0 0 0,-1 0 0 0 0,0 0 0 0 0,0 1 0 0 0,-1-1 0 0 0,1 1 0 0 0,-5-6 0 0 0,-1 0 0 0 0,0-1 0 0 0,1 1 0 0 0,-3-2 0 0 0,0-1 0 0 0,1 1 0 0 0,-3-3 0 0 0,1 1 0 0 0,1 1 0 0 0,-2-2 0 0 0,0 0 0 0 0,-2-2 0 0 0,0 1 0 0 0,3 2 0 0 0,-2-2 0 0 0,1 1 0 0 0,-3-3 0 0 0,2 2 0 0 0,-3-3 0 0 0,1 2 0 0 0,-1-3 0 0 0,1 3 0 0 0,-2-3 0 0 0,-2-2 0 0 0,1 1 0 0 0,-1-1 0 0 0,-3-2 0 0 0,3 1 0 0 0,-1 1 0 0 0,-2-3 0 0 0,3 3 0 0 0,-1-1 0 0 0,-1-1 0 0 0,2 2 0 0 0,-1-1 0 0 0,-2-1 0 0 0,-1-3 0 0 0,2 3 0 0 0,-1 0 0 0 0,0-1 0 0 0,-3-2 0 0 0,-1-2 0 0 0,-1 3 0 0 0,-2 1 0 0 0,0-1 0 0 0,0-2 0 0 0,4-1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29061 9631 16383 0 0,'-4'0'0'0'0,"-3"4"0"0"0,-3 3 0 0 0,-1 3 0 0 0,-3 1 0 0 0,1 3 0 0 0,-2-1 0 0 0,2 2 0 0 0,-2-2 0 0 0,2 2 0 0 0,-2-2 0 0 0,2 2 0 0 0,-1-2 0 0 0,1 1 0 0 0,-1-1 0 0 0,1 1 0 0 0,-1-1 0 0 0,1 1 0 0 0,-1-1 0 0 0,1 2 0 0 0,-2 2 0 0 0,3 3 0 0 0,-3-1 0 0 0,3 0 0 0 0,-3-3 0 0 0,2 1 0 0 0,4 1 0 0 0,-3-2 0 0 0,2 2 0 0 0,3 1 0 0 0,1 2 0 0 0,-1-2 0 0 0,-1 1 0 0 0,2 0 0 0 0,6-2 0 0 0,7-4 0 0 0,4-1 0 0 0,3-2 0 0 0,0 2 0 0 0,2-1 0 0 0,-1 1 0 0 0,1-1 0 0 0,2 2 0 0 0,3 3 0 0 0,2 4 0 0 0,3 2 0 0 0,0-2 0 0 0,-3-1 0 0 0,-1-3 0 0 0,-5 0 0 0 0,0-3 0 0 0,-4 1 0 0 0,2-2 0 0 0,-3 1 0 0 0,2-2 0 0 0,3-3 0 0 0,-2 2 0 0 0,2-1 0 0 0,-2 3 0 0 0,0-2 0 0 0,3-2 0 0 0,-2 2 0 0 0,2-1 0 0 0,1-2 0 0 0,-2 2 0 0 0,1-1 0 0 0,-3-1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33814 9181 16383 0 0,'4'0'0'0'0,"7"0"0"0"0,6 0 0 0 0,4 0 0 0 0,-1 5 0 0 0,1 1 0 0 0,1 0 0 0 0,-3 3 0 0 0,0 0 0 0 0,-4 4 0 0 0,1-1 0 0 0,2 2 0 0 0,3-1 0 0 0,-3 2 0 0 0,1-2 0 0 0,-4 2 0 0 0,2 2 0 0 0,1-1 0 0 0,-2 2 0 0 0,1-4 0 0 0,-2 2 0 0 0,0-2 0 0 0,-2 0 0 0 0,2-1 0 0 0,-2 1 0 0 0,1-1 0 0 0,-1 1 0 0 0,1-1 0 0 0,-2 1 0 0 0,3-1 0 0 0,-3 1 0 0 0,-2 4 0 0 0,1-3 0 0 0,-1 3 0 0 0,-2 1 0 0 0,-3 3 0 0 0,3-3 0 0 0,0 1 0 0 0,-2 0 0 0 0,-1 3 0 0 0,-2 1 0 0 0,3-3 0 0 0,1-1 0 0 0,-1 2 0 0 0,-2 0 0 0 0,4-2 0 0 0,0-1 0 0 0,-2 1 0 0 0,-1 3 0 0 0,-1 1 0 0 0,-3 1 0 0 0,0 1 0 0 0,-1 1 0 0 0,-4-4 0 0 0,-3-2 0 0 0,1 1 0 0 0,-4-4 0 0 0,1 0 0 0 0,1 1 0 0 0,-3 3 0 0 0,1 1 0 0 0,-2 2 0 0 0,0 1 0 0 0,-2 1 0 0 0,1 0 0 0 0,-1-4 0 0 0,1-1 0 0 0,3-1 0 0 0,-2-3 0 0 0,2 0 0 0 0,2 2 0 0 0,-2-4 0 0 0,1 2 0 0 0,-3-4 0 0 0,1 1 0 0 0,-3 3 0 0 0,1 3 0 0 0,-1-3 0 0 0,-4-4 0 0 0,2 1 0 0 0,-1-3 0 0 0,2 1 0 0 0,-1-1 0 0 0,3 2 0 0 0,3 2 0 0 0,-2 0 0 0 0,2 1 0 0 0,-2 2 0 0 0,1 3 0 0 0,-3-3 0 0 0,2 1 0 0 0,-2-4 0 0 0,1-4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34004 10292 16383 0 0,'-4'0'0'0'0,"-2"5"0"0"0,-5 1 0 0 0,-4 5 0 0 0,-5-1 0 0 0,1 4 0 0 0,-1-1 0 0 0,4 2 0 0 0,-1-2 0 0 0,2 2 0 0 0,5 3 0 0 0,-2-2 0 0 0,2 2 0 0 0,3 1 0 0 0,-3-2 0 0 0,1 1 0 0 0,2 2 0 0 0,2 2 0 0 0,2 2 0 0 0,6-3 0 0 0,2-1 0 0 0,6-3 0 0 0,0-1 0 0 0,3-2 0 0 0,-1 1 0 0 0,3-3 0 0 0,2-3 0 0 0,3-2 0 0 0,-2 1 0 0 0,1 0 0 0 0,1-2 0 0 0,1-2 0 0 0,-2 4 0 0 0,-1-1 0 0 0,2 0 0 0 0,2-3 0 0 0,-4 4 0 0 0,0 0 0 0 0,2-1 0 0 0,1-3 0 0 0,2 4 0 0 0,1 0 0 0 0,2-1 0 0 0,-5 2 0 0 0,-1 1 0 0 0,1-3 0 0 0,-4 3 0 0 0,-5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34884 12277 16383 0 0,'4'0'0'0'0,"7"0"0"0"0,6 0 0 0 0,-1 4 0 0 0,3 2 0 0 0,2 0 0 0 0,2 4 0 0 0,2-1 0 0 0,-4 4 0 0 0,0-1 0 0 0,-4 2 0 0 0,0-1 0 0 0,1-3 0 0 0,-2 2 0 0 0,1-2 0 0 0,-2 2 0 0 0,0 0 0 0 0,3-3 0 0 0,-2 2 0 0 0,1-1 0 0 0,-3 2 0 0 0,2 0 0 0 0,2-3 0 0 0,-2 2 0 0 0,1 4 0 0 0,-2 3 0 0 0,0 0 0 0 0,-2 0 0 0 0,2 3 0 0 0,-2 1 0 0 0,1-2 0 0 0,-1 0 0 0 0,-4 1 0 0 0,-2 1 0 0 0,1 3 0 0 0,0 0 0 0 0,-1 1 0 0 0,-3 1 0 0 0,-1 1 0 0 0,-2-1 0 0 0,0 1 0 0 0,-1-1 0 0 0,0 0 0 0 0,-5-4 0 0 0,-2-2 0 0 0,-3 0 0 0 0,-6 2 0 0 0,-4-4 0 0 0,1 0 0 0 0,-1-4 0 0 0,4 1 0 0 0,-1-2 0 0 0,2 0 0 0 0,0-2 0 0 0,-2-2 0 0 0,-4 1 0 0 0,-2-2 0 0 0,-2-1 0 0 0,-1 2 0 0 0,-1-1 0 0 0,-1-2 0 0 0,1-1 0 0 0,-1-3 0 0 0,0-1 0 0 0,1-2 0 0 0,0 0 0 0 0,-1 0 0 0 0,6 4 0 0 0,1 2 0 0 0,-1-1 0 0 0,0 0 0 0 0,-2-2 0 0 0,-1-1 0 0 0,-1-1 0 0 0,0 0 0 0 0,-2-1 0 0 0,1-1 0 0 0,0 1 0 0 0,-1 0 0 0 0,1 0 0 0 0,0 0 0 0 0,-1-1 0 0 0,1 1 0 0 0,0 0 0 0 0,0 0 0 0 0,0 0 0 0 0,0 0 0 0 0,4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34585 12859 16383 0 0,'0'4'0'0'0,"-4"2"0"0"0,-2 5 0 0 0,-5 0 0 0 0,0 3 0 0 0,-2-1 0 0 0,0 2 0 0 0,-2-2 0 0 0,1 2 0 0 0,-1-2 0 0 0,2 2 0 0 0,-1-2 0 0 0,1 1 0 0 0,3 3 0 0 0,-2-1 0 0 0,2 1 0 0 0,7-2 0 0 0,4 1 0 0 0,7-3 0 0 0,1 2 0 0 0,4-2 0 0 0,0 1 0 0 0,3-1 0 0 0,2 1 0 0 0,4-1 0 0 0,-3 1 0 0 0,1-1 0 0 0,-4 1 0 0 0,1-1 0 0 0,1 1 0 0 0,3 4 0 0 0,2-3 0 0 0,-2 3 0 0 0,-1-4 0 0 0,-4 2 0 0 0,1-2 0 0 0,1-4 0 0 0,-1 1 0 0 0,0-1 0 0 0,2 2 0 0 0,2 0 0 0 0,-2 1 0 0 0,0-1 0 0 0,2 3 0 0 0,1-3 0 0 0,-2-2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54:39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32945 10877 16383 0 0,'0'-5'0'0'0,"-5"-1"0"0"0,-5 0 0 0 0,-7 2 0 0 0,-8 0 0 0 0,-6 2 0 0 0,4 6 0 0 0,1 1 0 0 0,0 1 0 0 0,5 4 0 0 0,2-1 0 0 0,3 4 0 0 0,1-1 0 0 0,2 2 0 0 0,-1-1 0 0 0,2 2 0 0 0,-1-2 0 0 0,1 1 0 0 0,2 3 0 0 0,4 4 0 0 0,2 2 0 0 0,2 2 0 0 0,-3-4 0 0 0,-1 0 0 0 0,1 1 0 0 0,1 1 0 0 0,1 1 0 0 0,2 1 0 0 0,0 1 0 0 0,1 0 0 0 0,0 1 0 0 0,0 0 0 0 0,0 0 0 0 0,0 0 0 0 0,0 0 0 0 0,5-4 0 0 0,1-3 0 0 0,0 1 0 0 0,3-3 0 0 0,1-1 0 0 0,2-2 0 0 0,0 0 0 0 0,-3 2 0 0 0,3-1 0 0 0,-2 0 0 0 0,3-2 0 0 0,-2 1 0 0 0,3-1 0 0 0,-2 0 0 0 0,2-1 0 0 0,4 1 0 0 0,2-2 0 0 0,-2 2 0 0 0,1-1 0 0 0,-3 1 0 0 0,1-2 0 0 0,1 3 0 0 0,3-3 0 0 0,-3 2 0 0 0,1-1 0 0 0,1-3 0 0 0,2-4 0 0 0,2-2 0 0 0,1-2 0 0 0,1-2 0 0 0,1 0 0 0 0,0 0 0 0 0,0-1 0 0 0,0 1 0 0 0,0-1 0 0 0,0 1 0 0 0,0 0 0 0 0,-4-5 0 0 0,-3-1 0 0 0,1 0 0 0 0,-3-3 0 0 0,-1 0 0 0 0,2 1 0 0 0,2 2 0 0 0,-2-2 0 0 0,-1 0 0 0 0,3 1 0 0 0,-4-2 0 0 0,1-1 0 0 0,-4-2 0 0 0,-3-3 0 0 0,1-1 0 0 0,-2-1 0 0 0,-3-2 0 0 0,3 2 0 0 0,-1-1 0 0 0,-2-2 0 0 0,-2-1 0 0 0,-2-3 0 0 0,-2-1 0 0 0,0-2 0 0 0,-1 1 0 0 0,0-2 0 0 0,-1 1 0 0 0,1 0 0 0 0,0 0 0 0 0,-1 0 0 0 0,1 0 0 0 0,0 0 0 0 0,0 0 0 0 0,-4 5 0 0 0,-2 1 0 0 0,0 0 0 0 0,-3 4 0 0 0,-1-1 0 0 0,-2 4 0 0 0,0-1 0 0 0,3-2 0 0 0,-3 1 0 0 0,2 0 0 0 0,-3 2 0 0 0,2-2 0 0 0,2-1 0 0 0,-2 1 0 0 0,1-1 0 0 0,-2 2 0 0 0,0 0 0 0 0,-1 2 0 0 0,0-2 0 0 0,-1 3 0 0 0,1-2 0 0 0,-1 1 0 0 0,1-1 0 0 0,-1 2 0 0 0,1-2 0 0 0,-1 1 0 0 0,-3-1 0 0 0,-3 1 0 0 0,1-1 0 0 0,0 1 0 0 0,-1 4 0 0 0,2-2 0 0 0,0 1 0 0 0,-1 2 0 0 0,-3 3 0 0 0,3-3 0 0 0,0 1 0 0 0,-1 0 0 0 0,-2 3 0 0 0,3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3136 12523 16383 0 0,'-3'-3'0'0'0,"-6"-2"0"0"0,-1-4 0 0 0,-6 0 0 0 0,-4-2 0 0 0,-3 1 0 0 0,-8 1 0 0 0,-3 3 0 0 0,-7 3 0 0 0,-7 1 0 0 0,3-3 0 0 0,7 0 0 0 0,2 1 0 0 0,3 1 0 0 0,4 0 0 0 0,3 2 0 0 0,2 0 0 0 0,1 1 0 0 0,1 0 0 0 0,1 1 0 0 0,-1-1 0 0 0,1 0 0 0 0,-1 0 0 0 0,1 0 0 0 0,-1 0 0 0 0,0 0 0 0 0,0 0 0 0 0,0 0 0 0 0,0 0 0 0 0,0 0 0 0 0,-1 0 0 0 0,1 0 0 0 0,0 0 0 0 0,4 4 0 0 0,1 1 0 0 0,3 3 0 0 0,1 1 0 0 0,-1-1 0 0 0,1 1 0 0 0,-1 0 0 0 0,-1 5 0 0 0,2 4 0 0 0,2 4 0 0 0,0 0 0 0 0,2 2 0 0 0,2-1 0 0 0,7-4 0 0 0,2-1 0 0 0,2 0 0 0 0,3 5 0 0 0,5 1 0 0 0,3 5 0 0 0,0 1 0 0 0,1-5 0 0 0,-2-2 0 0 0,0-6 0 0 0,1-1 0 0 0,2-5 0 0 0,-1 1 0 0 0,-1-2 0 0 0,-2 1 0 0 0,0-1 0 0 0,2-3 0 0 0,-2 2 0 0 0,1-2 0 0 0,2 0 0 0 0,1 0 0 0 0,2 1 0 0 0,2 2 0 0 0,1-1 0 0 0,0-2 0 0 0,0 2 0 0 0,0 0 0 0 0,1-3 0 0 0,-1 2 0 0 0,0 0 0 0 0,1-2 0 0 0,-1-1 0 0 0,0 1 0 0 0,0 0 0 0 0,0 0 0 0 0,0-3 0 0 0,0 0 0 0 0,0-2 0 0 0,0 0 0 0 0,-4 3 0 0 0,-1 0 0 0 0,1 1 0 0 0,0-2 0 0 0,1 0 0 0 0,2-2 0 0 0,0 0 0 0 0,0 0 0 0 0,1-1 0 0 0,1-1 0 0 0,-1 1 0 0 0,0 0 0 0 0,0 0 0 0 0,1 0 0 0 0,-1 0 0 0 0,-4 3 0 0 0,-1 2 0 0 0,0 0 0 0 0,2-1 0 0 0,0-1 0 0 0,1-2 0 0 0,1 0 0 0 0,1 0 0 0 0,0-1 0 0 0,0-1 0 0 0,-3 5 0 0 0,-2 1 0 0 0,1-1 0 0 0,0 0 0 0 0,1-1 0 0 0,2-2 0 0 0,0 0 0 0 0,1 0 0 0 0,-4 2 0 0 0,-1 2 0 0 0,1 0 0 0 0,0-2 0 0 0,1 0 0 0 0,2-1 0 0 0,0-2 0 0 0,1 1 0 0 0,0-1 0 0 0,0 0 0 0 0,0-1 0 0 0,1 1 0 0 0,-5 4 0 0 0,-1 1 0 0 0,1-1 0 0 0,0 0 0 0 0,1-1 0 0 0,2-2 0 0 0,0 0 0 0 0,0 0 0 0 0,1-1 0 0 0,1 0 0 0 0,-1-1 0 0 0,0 1 0 0 0,0 0 0 0 0,1 0 0 0 0,-1 0 0 0 0,0 0 0 0 0,0 0 0 0 0,0 0 0 0 0,0 0 0 0 0,0 0 0 0 0,0 0 0 0 0,0 0 0 0 0,0 0 0 0 0,0 0 0 0 0,0 0 0 0 0,0 0 0 0 0,0 0 0 0 0,0 0 0 0 0,0 0 0 0 0,0 0 0 0 0,-3 4 0 0 0,-2 1 0 0 0,0-1 0 0 0,1 0 0 0 0,2-1 0 0 0,0-1 0 0 0,1-2 0 0 0,1 1 0 0 0,0-1 0 0 0,0 0 0 0 0,0-1 0 0 0,1 1 0 0 0,-1-4 0 0 0,0-1 0 0 0,0 0 0 0 0,0 2 0 0 0,0 0 0 0 0,0 1 0 0 0,0 1 0 0 0,0 1 0 0 0,12-4 0 0 0,3-1 0 0 0,-1 1 0 0 0,-3 0 0 0 0,-2 2 0 0 0,-4 0 0 0 0,-6-3 0 0 0,-3 0 0 0 0,-1 0 0 0 0,-3-2 0 0 0,0-1 0 0 0,1 2 0 0 0,2-2 0 0 0,1 0 0 0 0,2 2 0 0 0,2 1 0 0 0,0-2 0 0 0,0 1 0 0 0,0 1 0 0 0,1 1 0 0 0,-1 1 0 0 0,0 2 0 0 0,-3-3 0 0 0,-2-1 0 0 0,0 0 0 0 0,-2-2 0 0 0,-1-1 0 0 0,2-2 0 0 0,1 1 0 0 0,-2-3 0 0 0,0 2 0 0 0,-2-2 0 0 0,0 1 0 0 0,2 3 0 0 0,-2-1 0 0 0,1 0 0 0 0,-2-1 0 0 0,0 1 0 0 0,-1-2 0 0 0,1 1 0 0 0,-2-2 0 0 0,2 2 0 0 0,2 2 0 0 0,-2-1 0 0 0,2 0 0 0 0,2 3 0 0 0,-2-2 0 0 0,-3-4 0 0 0,-8 1 0 0 0,-3-1 0 0 0,-3-3 0 0 0,-4 1 0 0 0,-1-1 0 0 0,-3 3 0 0 0,1-1 0 0 0,-2 2 0 0 0,-3 2 0 0 0,1 0 0 0 0,0 1 0 0 0,2-2 0 0 0,-1 1 0 0 0,-2 2 0 0 0,2-2 0 0 0,-1 1 0 0 0,-2 2 0 0 0,2-2 0 0 0,0 0 0 0 0,-2 2 0 0 0,-2 2 0 0 0,2-3 0 0 0,1 1 0 0 0,-2 1 0 0 0,-1 1 0 0 0,-2 1 0 0 0,0 2 0 0 0,2-3 0 0 0,1-1 0 0 0,-1 0 0 0 0,0 1 0 0 0,-2 2 0 0 0,0 1 0 0 0,-2-4 0 0 0,1 0 0 0 0,-2 0 0 0 0,1 1 0 0 0,0 2 0 0 0,0 0 0 0 0,-1 2 0 0 0,5-4 0 0 0,1-1 0 0 0,0 0 0 0 0,-2 2 0 0 0,0 0 0 0 0,-1 2 0 0 0,-1 0 0 0 0,-1-3 0 0 0,0-1 0 0 0,0 0 0 0 0,-1 2 0 0 0,1 0 0 0 0,0 1 0 0 0,0 2 0 0 0,0-1 0 0 0,0 1 0 0 0,-1 1 0 0 0,1-1 0 0 0,0 0 0 0 0,0 0 0 0 0,0 0 0 0 0,0 0 0 0 0,0 0 0 0 0,0 0 0 0 0,0 0 0 0 0,0 0 0 0 0,0 4 0 0 0,0 1 0 0 0,0 0 0 0 0,0-1 0 0 0,0-2 0 0 0,0 0 0 0 0,0-1 0 0 0,0-1 0 0 0,0 0 0 0 0,0 0 0 0 0,0 0 0 0 0,-1 0 0 0 0,1 0 0 0 0,0 0 0 0 0,0-1 0 0 0,0 1 0 0 0,0 0 0 0 0,0 0 0 0 0,0 0 0 0 0,0 0 0 0 0,4 4 0 0 0,1 1 0 0 0,-1 0 0 0 0,0-1 0 0 0,-1-2 0 0 0,-1 0 0 0 0,-2-1 0 0 0,1-1 0 0 0,-1 0 0 0 0,-1 0 0 0 0,1 0 0 0 0,0 0 0 0 0,-12 0 0 0 0,-6 0 0 0 0,-2-1 0 0 0,4 5 0 0 0,4 1 0 0 0,4 0 0 0 0,4-1 0 0 0,2-2 0 0 0,1 0 0 0 0,2-1 0 0 0,-1-1 0 0 0,1 0 0 0 0,0 0 0 0 0,-1 0 0 0 0,1 0 0 0 0,-1 0 0 0 0,0-4 0 0 0,0-1 0 0 0,0 0 0 0 0,0 1 0 0 0,-1 1 0 0 0,1 2 0 0 0,4-4 0 0 0,1 0 0 0 0,0 0 0 0 0,-2 1 0 0 0,4-2 0 0 0,-1 0 0 0 0,0 0 0 0 0,2 2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54:39.9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31728 12541 16383 0 0,'0'5'0'0'0,"0"5"0"0"0,0 7 0 0 0,4-1 0 0 0,2 3 0 0 0,0 1 0 0 0,-1 3 0 0 0,3 2 0 0 0,0 1 0 0 0,-1 0 0 0 0,-2 1 0 0 0,-2 1 0 0 0,-1-1 0 0 0,3-5 0 0 0,2 0 0 0 0,-2-1 0 0 0,0 1 0 0 0,-2 1 0 0 0,-2 2 0 0 0,0 1 0 0 0,-1 0 0 0 0,0 1 0 0 0,0 0 0 0 0,0 0 0 0 0,0 0 0 0 0,-5-5 0 0 0,-1-1 0 0 0,0 0 0 0 0,-3 2 0 0 0,-1 0 0 0 0,2 2 0 0 0,-2-4 0 0 0,0-1 0 0 0,2 1 0 0 0,-2-3 0 0 0,1 0 0 0 0,-3 1 0 0 0,0 2 0 0 0,-1-2 0 0 0,0 0 0 0 0,-1 1 0 0 0,1 2 0 0 0,-1-3 0 0 0,1 0 0 0 0,-1-3 0 0 0,1 0 0 0 0,-1-3 0 0 0,1 1 0 0 0,-1-1 0 0 0,-3 1 0 0 0,-4-2 0 0 0,3 2 0 0 0,-1-2 0 0 0,3 2 0 0 0,0-1 0 0 0,-2-4 0 0 0,2 3 0 0 0,-1-3 0 0 0,-2 4 0 0 0,-2-2 0 0 0,2 2 0 0 0,0 0 0 0 0,-2-4 0 0 0,4 2 0 0 0,-1-1 0 0 0,3 3 0 0 0,0-2 0 0 0,-3-2 0 0 0,2 2 0 0 0,0-1 0 0 0,-3 2 0 0 0,-3 0 0 0 0,3 1 0 0 0,0 0 0 0 0,-1-4 0 0 0,2 2 0 0 0,1-1 0 0 0,2 3 0 0 0,-1-2 0 0 0,-1-2 0 0 0,1 2 0 0 0,-1-1 0 0 0,-2 2 0 0 0,-2 0 0 0 0,2 1 0 0 0,0-1 0 0 0,-1-2 0 0 0,2 1 0 0 0,0-1 0 0 0,-1-2 0 0 0,2 2 0 0 0,-1-1 0 0 0,-1-1 0 0 0,2 1 0 0 0,0 1 0 0 0,-2 2 0 0 0,-3-1 0 0 0,-1 3 0 0 0,-2-2 0 0 0,-1-2 0 0 0,4 1 0 0 0,1-1 0 0 0,-1-2 0 0 0,4 2 0 0 0,0-1 0 0 0,-1-1 0 0 0,3 1 0 0 0,-2 1 0 0 0,0-3 0 0 0,-4 3 0 0 0,-1-1 0 0 0,-2-1 0 0 0,-1-3 0 0 0,4 3 0 0 0,1 0 0 0 0,-1-2 0 0 0,0-1 0 0 0,-2-2 0 0 0,3 3 0 0 0,2 1 0 0 0,-2-1 0 0 0,-1-2 0 0 0,-2-1 0 0 0,4 3 0 0 0,0 1 0 0 0,-1-1 0 0 0,-1-1 0 0 0,3 2 0 0 0,0 1 0 0 0,-2-1 0 0 0,4 2 0 0 0,0 1 0 0 0,-3-3 0 0 0,-1-1 0 0 0,2 2 0 0 0,0 0 0 0 0,-1-2 0 0 0,3 3 0 0 0,-1 1 0 0 0,-1-3 0 0 0,-3-2 0 0 0,3 3 0 0 0,0 0 0 0 0,-1-1 0 0 0,-2-3 0 0 0,3 4 0 0 0,0 0 0 0 0,-1-2 0 0 0,-3-1 0 0 0,0-2 0 0 0,-2 3 0 0 0,-1 1 0 0 0,-1-1 0 0 0,0-1 0 0 0,4 2 0 0 0,2 1 0 0 0,0-2 0 0 0,-1-1 0 0 0,-2-1 0 0 0,4 2 0 0 0,0 1 0 0 0,0-1 0 0 0,-3-2 0 0 0,9-1 0 0 0,10-1 0 0 0,6-6 0 0 0,8-2 0 0 0,6 0 0 0 0,1-3 0 0 0,1-1 0 0 0,3 2 0 0 0,-2-2 0 0 0,-1 0 0 0 0,3 2 0 0 0,1-2 0 0 0,2 0 0 0 0,1 2 0 0 0,-3 3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54:39.9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31621 12515 16383 0 0,'0'4'0'0'0,"0"7"0"0"0,-4 1 0 0 0,-2 3 0 0 0,-5-1 0 0 0,0 2 0 0 0,-2 7 0 0 0,-4 4 0 0 0,-13 25 0 0 0,-11 13 0 0 0,-2 4 0 0 0,6-5 0 0 0,5-9 0 0 0,12-13 0 0 0,9-19 0 0 0,12-13 0 0 0,5-13 0 0 0,6-6 0 0 0,2-6 0 0 0,2 0 0 0 0,-1-3 0 0 0,1 2 0 0 0,-2 0 0 0 0,1 2 0 0 0,-1-2 0 0 0,0 3 0 0 0,-1-1 0 0 0,1 1 0 0 0,-2-1 0 0 0,2 2 0 0 0,-1-2 0 0 0,1-3 0 0 0,-1-3 0 0 0,1 1 0 0 0,-2 0 0 0 0,3-1 0 0 0,-3-2 0 0 0,2 2 0 0 0,-1 1 0 0 0,-3-2 0 0 0,1 4 0 0 0,-1-1 0 0 0,2 3 0 0 0,-1 0 0 0 0,-2-3 0 0 0,2 3 0 0 0,3 3 0 0 0,5 8 0 0 0,2 5 0 0 0,-1 7 0 0 0,0 2 0 0 0,1 4 0 0 0,2-1 0 0 0,-3 3 0 0 0,-1-2 0 0 0,2-4 0 0 0,-4 2 0 0 0,1-1 0 0 0,1 1 0 0 0,2 0 0 0 0,-2 1 0 0 0,0-1 0 0 0,1-2 0 0 0,-2 1 0 0 0,-1-1 0 0 0,3-2 0 0 0,-4 2 0 0 0,2-1 0 0 0,1 3 0 0 0,2-1 0 0 0,3 2 0 0 0,1 0 0 0 0,1 1 0 0 0,1-1 0 0 0,0-3 0 0 0,-5 1 0 0 0,0-1 0 0 0,-6-7 0 0 0,-4-3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3841 15716 16383 0 0,'-3'0'0'0'0,"-2"4"0"0"0,-4 1 0 0 0,-3 0 0 0 0,-5-2 0 0 0,-2 0 0 0 0,-2-1 0 0 0,-1-1 0 0 0,0-1 0 0 0,-1 0 0 0 0,0 0 0 0 0,0 0 0 0 0,1-1 0 0 0,0 1 0 0 0,-1 0 0 0 0,1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0,4 4 0 0 0,1 1 0 0 0,-1 0 0 0 0,4 2 0 0 0,0 1 0 0 0,-2-2 0 0 0,-1-1 0 0 0,-2 2 0 0 0,-2 0 0 0 0,0-2 0 0 0,-1-1 0 0 0,0-1 0 0 0,0-2 0 0 0,3 3 0 0 0,2 1 0 0 0,-1 0 0 0 0,0-2 0 0 0,-2 0 0 0 0,0-2 0 0 0,3 4 0 0 0,0 0 0 0 0,0 0 0 0 0,-2-2 0 0 0,0 0 0 0 0,2 2 0 0 0,1 1 0 0 0,-2-1 0 0 0,0-1 0 0 0,2 2 0 0 0,1 0 0 0 0,-2 0 0 0 0,-1-2 0 0 0,-1-2 0 0 0,-2 4 0 0 0,4 3 0 0 0,3 5 0 0 0,6 3 0 0 0,6-1 0 0 0,5 0 0 0 0,1 2 0 0 0,4-3 0 0 0,1 0 0 0 0,2-2 0 0 0,-1 0 0 0 0,-1 2 0 0 0,1-3 0 0 0,-2 2 0 0 0,3-2 0 0 0,-2 0 0 0 0,2-1 0 0 0,11 9 0 0 0,4 0 0 0 0,7 1 0 0 0,7 1 0 0 0,-2 0 0 0 0,0-4 0 0 0,-7-1 0 0 0,-4-3 0 0 0,-4-4 0 0 0,-1-4 0 0 0,-2-3 0 0 0,-3 2 0 0 0,-1 0 0 0 0,0-1 0 0 0,1-1 0 0 0,2-1 0 0 0,1-1 0 0 0,2-1 0 0 0,-4 4 0 0 0,-1 1 0 0 0,0 0 0 0 0,2-2 0 0 0,0 0 0 0 0,2-2 0 0 0,0 0 0 0 0,1-1 0 0 0,0 0 0 0 0,0 0 0 0 0,-3 4 0 0 0,-2 0 0 0 0,0 1 0 0 0,2-1 0 0 0,0-2 0 0 0,1 0 0 0 0,2-1 0 0 0,-4 3 0 0 0,-1 1 0 0 0,0 0 0 0 0,1-2 0 0 0,2 0 0 0 0,0-2 0 0 0,2 0 0 0 0,0-1 0 0 0,0 0 0 0 0,0 0 0 0 0,0 0 0 0 0,0 0 0 0 0,1 0 0 0 0,-1 0 0 0 0,0 0 0 0 0,0-1 0 0 0,0 1 0 0 0,0 0 0 0 0,0 0 0 0 0,0 0 0 0 0,0 0 0 0 0,0 0 0 0 0,0 1 0 0 0,0-1 0 0 0,0 0 0 0 0,0 0 0 0 0,0 0 0 0 0,0 0 0 0 0,1 3 0 0 0,-1 2 0 0 0,0 0 0 0 0,0-1 0 0 0,0-1 0 0 0,0-2 0 0 0,0 0 0 0 0,0 0 0 0 0,0-1 0 0 0,0-1 0 0 0,0 1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0,-5-4 0 0 0,-1-1 0 0 0,0 0 0 0 0,1 1 0 0 0,2 2 0 0 0,0 0 0 0 0,1 1 0 0 0,1 1 0 0 0,0 0 0 0 0,-4-4 0 0 0,0-1 0 0 0,-1 1 0 0 0,2 0 0 0 0,0 1 0 0 0,1 2 0 0 0,-2-4 0 0 0,-1 0 0 0 0,0 0 0 0 0,1 1 0 0 0,-2-2 0 0 0,0 0 0 0 0,0 0 0 0 0,-2-2 0 0 0,1 1 0 0 0,1 0 0 0 0,-3-1 0 0 0,2 0 0 0 0,0 2 0 0 0,-1-2 0 0 0,0 0 0 0 0,2 2 0 0 0,-2-2 0 0 0,0 0 0 0 0,2 2 0 0 0,-2-2 0 0 0,1 0 0 0 0,0 2 0 0 0,-1-2 0 0 0,1 0 0 0 0,1 2 0 0 0,1 1 0 0 0,-1-1 0 0 0,-1-1 0 0 0,2 2 0 0 0,-2-3 0 0 0,-1 1 0 0 0,2 1 0 0 0,-2-2 0 0 0,0 0 0 0 0,-2-2 0 0 0,1 0 0 0 0,-2-1 0 0 0,0 1 0 0 0,0-2 0 0 0,0 2 0 0 0,-1-2 0 0 0,2 1 0 0 0,-2-1 0 0 0,2 2 0 0 0,-2-2 0 0 0,-2-2 0 0 0,-3-3 0 0 0,-5 2 0 0 0,-4 0 0 0 0,0-2 0 0 0,-4 2 0 0 0,0 1 0 0 0,-2 1 0 0 0,-4 0 0 0 0,-3 3 0 0 0,1-2 0 0 0,0 2 0 0 0,-1 2 0 0 0,-2-1 0 0 0,-1 1 0 0 0,-1 2 0 0 0,0 2 0 0 0,-1-3 0 0 0,-1 1 0 0 0,1 1 0 0 0,0 1 0 0 0,0 2 0 0 0,3-3 0 0 0,2-1 0 0 0,0 1 0 0 0,-2 2 0 0 0,0 0 0 0 0,-1 2 0 0 0,-1-4 0 0 0,-1 0 0 0 0,0 1 0 0 0,0 0 0 0 0,-1 2 0 0 0,1 0 0 0 0,4-2 0 0 0,1-2 0 0 0,-1 2 0 0 0,0 0 0 0 0,-1 2 0 0 0,-2 0 0 0 0,0 1 0 0 0,-1 1 0 0 0,0 0 0 0 0,0 0 0 0 0,0 1 0 0 0,0-1 0 0 0,-1 0 0 0 0,1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0,3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3329 18839 16383 0 0,'-4'0'0'0'0,"-5"0"0"0"0,-4 0 0 0 0,-4 0 0 0 0,-3 0 0 0 0,-2 0 0 0 0,-1 0 0 0 0,0 0 0 0 0,0 0 0 0 0,4-4 0 0 0,1-1 0 0 0,1 0 0 0 0,-2 1 0 0 0,0 2 0 0 0,2-4 0 0 0,1 0 0 0 0,-1 1 0 0 0,-1 1 0 0 0,-1 2 0 0 0,-2 0 0 0 0,0 2 0 0 0,3-4 0 0 0,0-1 0 0 0,1 0 0 0 0,-2 2 0 0 0,0 0 0 0 0,-2 2 0 0 0,4-4 0 0 0,0 0 0 0 0,0 0 0 0 0,-2 1 0 0 0,0 2 0 0 0,-2 0 0 0 0,0 2 0 0 0,3 3 0 0 0,1 2 0 0 0,-1 0 0 0 0,0-1 0 0 0,-2-1 0 0 0,0-1 0 0 0,-1-1 0 0 0,-1-1 0 0 0,0 0 0 0 0,0 0 0 0 0,-1 0 0 0 0,1 0 0 0 0,0 0 0 0 0,3 3 0 0 0,2 2 0 0 0,0 0 0 0 0,2 2 0 0 0,5 5 0 0 0,-1-1 0 0 0,2 3 0 0 0,-1-2 0 0 0,1 0 0 0 0,-2 0 0 0 0,2 0 0 0 0,-3-1 0 0 0,2 0 0 0 0,-2 0 0 0 0,2 1 0 0 0,2 2 0 0 0,3 2 0 0 0,1 3 0 0 0,3 1 0 0 0,0 2 0 0 0,1 0 0 0 0,5-3 0 0 0,0-2 0 0 0,0 1 0 0 0,3-3 0 0 0,0 0 0 0 0,-1 0 0 0 0,1-1 0 0 0,0 0 0 0 0,-1 2 0 0 0,1-3 0 0 0,0 2 0 0 0,-2 0 0 0 0,2-1 0 0 0,0 0 0 0 0,2-1 0 0 0,-1-1 0 0 0,3-1 0 0 0,-2 1 0 0 0,2-2 0 0 0,-2 2 0 0 0,2-2 0 0 0,-2 1 0 0 0,2 0 0 0 0,2-3 0 0 0,-1 1 0 0 0,1-1 0 0 0,2-2 0 0 0,-2 2 0 0 0,1 0 0 0 0,1-2 0 0 0,-2 2 0 0 0,0-1 0 0 0,2-1 0 0 0,2-1 0 0 0,-3 1 0 0 0,1 1 0 0 0,1-2 0 0 0,-3 3 0 0 0,1-1 0 0 0,1-1 0 0 0,1-2 0 0 0,-1 3 0 0 0,-1 0 0 0 0,2-2 0 0 0,1-1 0 0 0,2-2 0 0 0,0 0 0 0 0,2-2 0 0 0,0 0 0 0 0,0 0 0 0 0,0 0 0 0 0,1 0 0 0 0,-1-1 0 0 0,0 1 0 0 0,0 0 0 0 0,1 0 0 0 0,-1 0 0 0 0,0 0 0 0 0,-4 4 0 0 0,-1 1 0 0 0,0 0 0 0 0,1-2 0 0 0,2 0 0 0 0,0-1 0 0 0,1-1 0 0 0,1-1 0 0 0,0-4 0 0 0,0-1 0 0 0,0 0 0 0 0,1 1 0 0 0,-1 1 0 0 0,0 1 0 0 0,0 1 0 0 0,0 1 0 0 0,0 0 0 0 0,0 0 0 0 0,1 0 0 0 0,-1 1 0 0 0,0-1 0 0 0,0 0 0 0 0,0 0 0 0 0,0 0 0 0 0,0 0 0 0 0,0 0 0 0 0,0 0 0 0 0,0 0 0 0 0,0 0 0 0 0,0 0 0 0 0,0 0 0 0 0,-4 4 0 0 0,-1 1 0 0 0,1 0 0 0 0,0-2 0 0 0,1 0 0 0 0,2-1 0 0 0,0-1 0 0 0,0-1 0 0 0,1 0 0 0 0,1 0 0 0 0,-1 0 0 0 0,-4-4 0 0 0,0-1 0 0 0,-1 0 0 0 0,1 1 0 0 0,2 1 0 0 0,0 1 0 0 0,-2-2 0 0 0,-2-2 0 0 0,2 2 0 0 0,0 0 0 0 0,1 1 0 0 0,2 2 0 0 0,0 0 0 0 0,1 1 0 0 0,0 0 0 0 0,0 0 0 0 0,1 0 0 0 0,-1 1 0 0 0,0-1 0 0 0,0 0 0 0 0,0 0 0 0 0,1 0 0 0 0,-1 0 0 0 0,0 0 0 0 0,0 0 0 0 0,0 0 0 0 0,0 0 0 0 0,0 0 0 0 0,0 0 0 0 0,0 0 0 0 0,-4-4 0 0 0,-1-1 0 0 0,1 1 0 0 0,0 0 0 0 0,1 1 0 0 0,1 1 0 0 0,2 1 0 0 0,-1 1 0 0 0,1 0 0 0 0,1 0 0 0 0,-1 0 0 0 0,0 1 0 0 0,0-1 0 0 0,0 0 0 0 0,1 0 0 0 0,-1 0 0 0 0,0 0 0 0 0,0 0 0 0 0,0 0 0 0 0,0-4 0 0 0,0-1 0 0 0,0 0 0 0 0,0 2 0 0 0,0 0 0 0 0,0 1 0 0 0,-4-2 0 0 0,-1-2 0 0 0,1 1 0 0 0,0 2 0 0 0,-2-3 0 0 0,-1-1 0 0 0,1 2 0 0 0,2 0 0 0 0,1-1 0 0 0,2 0 0 0 0,0 0 0 0 0,1 2 0 0 0,0 2 0 0 0,-3-4 0 0 0,-2 1 0 0 0,1 0 0 0 0,0 1 0 0 0,2 2 0 0 0,-4-3 0 0 0,1-1 0 0 0,0 1 0 0 0,1 1 0 0 0,-3-2 0 0 0,1 0 0 0 0,1 0 0 0 0,1 2 0 0 0,-3-2 0 0 0,1-1 0 0 0,-3-2 0 0 0,-4-3 0 0 0,1-1 0 0 0,-2-1 0 0 0,-2-1 0 0 0,-2-3 0 0 0,2 2 0 0 0,0-1 0 0 0,-1 0 0 0 0,3 3 0 0 0,-1-1 0 0 0,3 3 0 0 0,-1-1 0 0 0,3 2 0 0 0,-2 0 0 0 0,-2-3 0 0 0,-2-3 0 0 0,-7 2 0 0 0,-6 4 0 0 0,-2-1 0 0 0,-3 2 0 0 0,0-1 0 0 0,-2 2 0 0 0,-1 1 0 0 0,-3 3 0 0 0,-2 3 0 0 0,3-4 0 0 0,0 1 0 0 0,0 0 0 0 0,-2 2 0 0 0,-1 1 0 0 0,0 0 0 0 0,-2 2 0 0 0,0-4 0 0 0,0-1 0 0 0,0 1 0 0 0,0 0 0 0 0,-1 1 0 0 0,1 2 0 0 0,0 0 0 0 0,0 1 0 0 0,0 0 0 0 0,4-4 0 0 0,1 0 0 0 0,-1-1 0 0 0,0 1 0 0 0,-1 2 0 0 0,-2 0 0 0 0,0 1 0 0 0,0 1 0 0 0,-2 0 0 0 0,1 0 0 0 0,0 0 0 0 0,0 0 0 0 0,0-3 0 0 0,-1-2 0 0 0,1 0 0 0 0,0 1 0 0 0,0 2 0 0 0,0 0 0 0 0,0 1 0 0 0,0 1 0 0 0,4-4 0 0 0,1-1 0 0 0,-1 1 0 0 0,0 0 0 0 0,-1 1 0 0 0,-2 2 0 0 0,0 0 0 0 0,0 1 0 0 0,-1 0 0 0 0,-1 0 0 0 0,1 0 0 0 0,0 0 0 0 0,0 0 0 0 0,-1 1 0 0 0,1-1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0,3-4 0 0 0,2-1 0 0 0,0 0 0 0 0,-1 1 0 0 0,-1 2 0 0 0,-2 0 0 0 0,0 1 0 0 0,-1 1 0 0 0,0 0 0 0 0,4-4 0 0 0,1-1 0 0 0,-1 1 0 0 0,0 0 0 0 0,-2 1 0 0 0,0 2 0 0 0,-1 0 0 0 0,-1 1 0 0 0,4-4 0 0 0,0-1 0 0 0,1 0 0 0 0,-2 2 0 0 0,0 0 0 0 0,-1 2 0 0 0,2-4 0 0 0,1 0 0 0 0,0 0 0 0 0,-1 1 0 0 0,-2 2 0 0 0,0 0 0 0 0,-2 2 0 0 0,4-4 0 0 0,1-1 0 0 0,0 0 0 0 0,-2 2 0 0 0,0 0 0 0 0,-2 2 0 0 0,4-4 0 0 0,0 0 0 0 0,3-4 0 0 0,8-3 0 0 0,5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3197 6187 16383 0 0,'-4'0'0'0'0,"-5"0"0"0"0,-4 0 0 0 0,-5 0 0 0 0,-2 0 0 0 0,-2 0 0 0 0,0 0 0 0 0,-1 0 0 0 0,0 0 0 0 0,0 0 0 0 0,0 0 0 0 0,1 0 0 0 0,0 0 0 0 0,0 0 0 0 0,-1 0 0 0 0,1 0 0 0 0,0 0 0 0 0,0 0 0 0 0,0 0 0 0 0,0 0 0 0 0,0 0 0 0 0,0 0 0 0 0,0 0 0 0 0,0 0 0 0 0,0 0 0 0 0,0 0 0 0 0,0 0 0 0 0,0 0 0 0 0,0 0 0 0 0,0 0 0 0 0,0 0 0 0 0,4 4 0 0 0,1 1 0 0 0,-1-1 0 0 0,0 0 0 0 0,2 3 0 0 0,1-1 0 0 0,-1 0 0 0 0,-2-2 0 0 0,2 3 0 0 0,1-1 0 0 0,-2 0 0 0 0,-1-2 0 0 0,-1-2 0 0 0,2 3 0 0 0,0 1 0 0 0,0-1 0 0 0,-1-1 0 0 0,2 2 0 0 0,0 0 0 0 0,0 0 0 0 0,-3-2 0 0 0,4 2 0 0 0,-1 0 0 0 0,3 4 0 0 0,0-2 0 0 0,2 4 0 0 0,3 2 0 0 0,3 2 0 0 0,2 4 0 0 0,2 0 0 0 0,4 2 0 0 0,6-3 0 0 0,2-2 0 0 0,2-3 0 0 0,-1 0 0 0 0,1-3 0 0 0,2-3 0 0 0,-1 1 0 0 0,1-1 0 0 0,1-2 0 0 0,-2 1 0 0 0,0 1 0 0 0,2-2 0 0 0,-2 1 0 0 0,1 1 0 0 0,1-2 0 0 0,1 2 0 0 0,3 0 0 0 0,0-2 0 0 0,2 2 0 0 0,0 0 0 0 0,0-2 0 0 0,0-1 0 0 0,1 1 0 0 0,-1 1 0 0 0,0-2 0 0 0,0-1 0 0 0,1-2 0 0 0,-1 0 0 0 0,-4 2 0 0 0,-1 1 0 0 0,0 0 0 0 0,1-2 0 0 0,2 0 0 0 0,0-2 0 0 0,1 0 0 0 0,1-1 0 0 0,0 0 0 0 0,0 0 0 0 0,-3-4 0 0 0,-2-1 0 0 0,0 0 0 0 0,-2-3 0 0 0,-1 0 0 0 0,2 2 0 0 0,1 1 0 0 0,2 2 0 0 0,2 1 0 0 0,0 1 0 0 0,1 1 0 0 0,0 1 0 0 0,1-1 0 0 0,-1 0 0 0 0,0 0 0 0 0,0 1 0 0 0,1-1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0,4 0 0 0 0,1 0 0 0 0,-4-4 0 0 0,-2-1 0 0 0,-1 0 0 0 0,0 2 0 0 0,0 0 0 0 0,1 1 0 0 0,0 1 0 0 0,0 1 0 0 0,1 0 0 0 0,0 0 0 0 0,0 0 0 0 0,0 0 0 0 0,1 1 0 0 0,-1-1 0 0 0,-4-4 0 0 0,-1-1 0 0 0,0 0 0 0 0,2 2 0 0 0,0 0 0 0 0,-2-3 0 0 0,-1 0 0 0 0,-3-2 0 0 0,-4-5 0 0 0,1 1 0 0 0,-2-2 0 0 0,-2-2 0 0 0,-2-2 0 0 0,-1-2 0 0 0,-6 3 0 0 0,-2 0 0 0 0,-4 3 0 0 0,0 0 0 0 0,-3 3 0 0 0,-2 3 0 0 0,-4 3 0 0 0,3-2 0 0 0,-1 1 0 0 0,-2 1 0 0 0,0-2 0 0 0,-2 0 0 0 0,-1 1 0 0 0,-1 2 0 0 0,4-3 0 0 0,1 1 0 0 0,-1 0 0 0 0,0 2 0 0 0,-2 2 0 0 0,0 1 0 0 0,-2 0 0 0 0,4-3 0 0 0,1-1 0 0 0,0 1 0 0 0,-1 0 0 0 0,-2 2 0 0 0,-1 0 0 0 0,4-2 0 0 0,0-2 0 0 0,0 2 0 0 0,-2 0 0 0 0,0 2 0 0 0,-2 0 0 0 0,0 1 0 0 0,-1 1 0 0 0,0 0 0 0 0,0 0 0 0 0,0 1 0 0 0,3-5 0 0 0,2-1 0 0 0,0 1 0 0 0,-2 0 0 0 0,0 1 0 0 0,-1 1 0 0 0,-2 1 0 0 0,1 1 0 0 0,-1 0 0 0 0,-1 0 0 0 0,1 0 0 0 0,0 1 0 0 0,0-1 0 0 0,0 0 0 0 0,3-4 0 0 0,2-1 0 0 0,0 1 0 0 0,-1 0 0 0 0,-2 1 0 0 0,0 1 0 0 0,-1 1 0 0 0,-1 1 0 0 0,0 0 0 0 0,0 0 0 0 0,0-3 0 0 0,-1-2 0 0 0,1 0 0 0 0,0 2 0 0 0,0 0 0 0 0,0 1 0 0 0,0 1 0 0 0,0 1 0 0 0,0 0 0 0 0,0 0 0 0 0,-1 0 0 0 0,1 1 0 0 0,0-1 0 0 0,0 0 0 0 0,4-4 0 0 0,1-1 0 0 0,0 0 0 0 0,-2 2 0 0 0,0 0 0 0 0,-1 1 0 0 0,-1 1 0 0 0,-1 1 0 0 0,0 0 0 0 0,0 0 0 0 0,-1 0 0 0 0,1 1 0 0 0,0-1 0 0 0,0 0 0 0 0,0 0 0 0 0,0 0 0 0 0,0 0 0 0 0,-1 0 0 0 0,1 0 0 0 0,0 0 0 0 0,0 0 0 0 0,0 0 0 0 0,0 0 0 0 0,0 0 0 0 0,0 0 0 0 0,0 0 0 0 0,0 0 0 0 0,0 0 0 0 0,0 0 0 0 0,4-4 0 0 0,1-1 0 0 0,-1 0 0 0 0,0 2 0 0 0,-1 0 0 0 0,-2 1 0 0 0,0 5 0 0 0,0 2 0 0 0,-1-1 0 0 0,-1 0 0 0 0,1-1 0 0 0,0-1 0 0 0,0-1 0 0 0,-1 0 0 0 0,1-1 0 0 0,0 0 0 0 0,0 0 0 0 0,0-1 0 0 0,0 1 0 0 0,0 0 0 0 0,0 0 0 0 0,4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20929 14956 16383 0 0,'4'0'0'0'0,"2"4"0"0"0,0 7 0 0 0,3 1 0 0 0,1 3 0 0 0,3 4 0 0 0,-2 3 0 0 0,4 3 0 0 0,-2 1 0 0 0,1-3 0 0 0,0-2 0 0 0,-4 1 0 0 0,1-3 0 0 0,-1-1 0 0 0,3-8 0 0 0,3-10 0 0 0,8-14 0 0 0,10-15 0 0 0,17-10 0 0 0,0-5 0 0 0,-4 2 0 0 0,-6 8 0 0 0,-4 9 0 0 0,-10 4 0 0 0,-4 6 0 0 0,-6 2 0 0 0,-1 1 0 0 0,1 4 0 0 0,-2-1 0 0 0,0 0 0 0 0,3-2 0 0 0,3 0 0 0 0,3 2 0 0 0,-4-2 0 0 0,1 1 0 0 0,0 2 0 0 0,-3-2 0 0 0,0 1 0 0 0,2 1 0 0 0,2 3 0 0 0,-3-3 0 0 0,-5-5 0 0 0,1 1 0 0 0,-4-3 0 0 0,-2-4 0 0 0,1 2 0 0 0,-1-1 0 0 0,-2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21073 9049 16383 0 0,'0'4'0'0'0,"-4"2"0"0"0,-3 5 0 0 0,-3 0 0 0 0,-1 3 0 0 0,-3-1 0 0 0,1 2 0 0 0,-2-2 0 0 0,2 2 0 0 0,-2-2 0 0 0,2 2 0 0 0,-2-2 0 0 0,2 1 0 0 0,4 3 0 0 0,-3-1 0 0 0,2 1 0 0 0,2 3 0 0 0,-1-3 0 0 0,-1 1 0 0 0,-2-3 0 0 0,1 1 0 0 0,-3 2 0 0 0,2 3 0 0 0,-3-3 0 0 0,2 1 0 0 0,-1-3 0 0 0,1 0 0 0 0,-2-2 0 0 0,2 1 0 0 0,-1-3 0 0 0,1 2 0 0 0,-1-1 0 0 0,-3 1 0 0 0,-4-1 0 0 0,2 1 0 0 0,0-1 0 0 0,3 1 0 0 0,0-1 0 0 0,2-4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05T11:11:55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20585 9155 16383 0 0,'4'0'0'0'0,"2"4"0"0"0,0 7 0 0 0,4 1 0 0 0,-1 3 0 0 0,4-1 0 0 0,3 2 0 0 0,0 3 0 0 0,1-2 0 0 0,-2 1 0 0 0,1-3 0 0 0,3 1 0 0 0,2-3 0 0 0,-2 2 0 0 0,0-2 0 0 0,-3 1 0 0 0,0-2 0 0 0,-2 3 0 0 0,1-3 0 0 0,2-2 0 0 0,-1 1 0 0 0,0-1 0 0 0,-1 2 0 0 0,0 0 0 0 0,3 1 0 0 0,3 0 0 0 0,-2 1 0 0 0,0-1 0 0 0,-3 1 0 0 0,0-1 0 0 0,3-3 0 0 0,-3 2 0 0 0,1-2 0 0 0,2 2 0 0 0,-2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2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8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5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4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2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1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30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customXml" Target="../ink/ink23.xml"/><Relationship Id="rId50" Type="http://schemas.openxmlformats.org/officeDocument/2006/relationships/image" Target="../media/image42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18.xml"/><Relationship Id="rId40" Type="http://schemas.openxmlformats.org/officeDocument/2006/relationships/image" Target="../media/image37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46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19.png"/><Relationship Id="rId9" Type="http://schemas.openxmlformats.org/officeDocument/2006/relationships/customXml" Target="../ink/ink4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13.xml"/><Relationship Id="rId30" Type="http://schemas.openxmlformats.org/officeDocument/2006/relationships/image" Target="../media/image32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8" Type="http://schemas.openxmlformats.org/officeDocument/2006/relationships/image" Target="../media/image21.png"/><Relationship Id="rId51" Type="http://schemas.openxmlformats.org/officeDocument/2006/relationships/customXml" Target="../ink/ink25.xml"/><Relationship Id="rId3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20" Type="http://schemas.openxmlformats.org/officeDocument/2006/relationships/image" Target="../media/image27.png"/><Relationship Id="rId41" Type="http://schemas.openxmlformats.org/officeDocument/2006/relationships/customXml" Target="../ink/ink20.xml"/><Relationship Id="rId5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22.png"/><Relationship Id="rId31" Type="http://schemas.openxmlformats.org/officeDocument/2006/relationships/customXml" Target="../ink/ink15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D0DA90F4-B24A-49DA-9477-972BFC4B1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DAF001-055A-4E35-BF24-AF70A5FE2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019" y="2003735"/>
            <a:ext cx="7059028" cy="1926465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Posterama"/>
              </a:rPr>
              <a:t>BRACCIO robot project </a:t>
            </a:r>
            <a:br>
              <a:rPr lang="en-GB" dirty="0">
                <a:cs typeface="Posterama"/>
              </a:rPr>
            </a:br>
            <a:r>
              <a:rPr lang="en-GB" sz="3600" dirty="0">
                <a:cs typeface="Posterama"/>
              </a:rPr>
              <a:t>(Early February update)</a:t>
            </a:r>
            <a:endParaRPr lang="en-GB" sz="4000" dirty="0">
              <a:cs typeface="Posteram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7214" y="4413305"/>
            <a:ext cx="6798833" cy="1385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By Ethan Coke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E9ABCEA-B096-0A41-2627-BFCCBB5861EE}"/>
              </a:ext>
            </a:extLst>
          </p:cNvPr>
          <p:cNvSpPr txBox="1">
            <a:spLocks/>
          </p:cNvSpPr>
          <p:nvPr/>
        </p:nvSpPr>
        <p:spPr>
          <a:xfrm>
            <a:off x="63089" y="6407282"/>
            <a:ext cx="1712483" cy="45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06/02/2024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475B-3E71-7354-7D25-FBE0DB993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246"/>
            <a:ext cx="10972800" cy="1325563"/>
          </a:xfrm>
        </p:spPr>
        <p:txBody>
          <a:bodyPr/>
          <a:lstStyle/>
          <a:p>
            <a:r>
              <a:rPr lang="en-GB">
                <a:cs typeface="Posterama"/>
              </a:rPr>
              <a:t>Testing the Inverse Kinematics Model</a:t>
            </a:r>
            <a:endParaRPr lang="en-GB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54FE1-D479-9540-7EE8-2B5B20930666}"/>
              </a:ext>
            </a:extLst>
          </p:cNvPr>
          <p:cNvSpPr txBox="1"/>
          <p:nvPr/>
        </p:nvSpPr>
        <p:spPr>
          <a:xfrm>
            <a:off x="7533190" y="1784806"/>
            <a:ext cx="41966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ea typeface="+mn-lt"/>
                <a:cs typeface="+mn-lt"/>
              </a:rPr>
              <a:t>During testing on real robots, it's important to mention that the end effector position was quite off, likely due to potential breakage, misalignment, and the servos being underpowered.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10" name="Content Placeholder 9" descr="A graph of a robot arm&#10;&#10;Description automatically generated">
            <a:extLst>
              <a:ext uri="{FF2B5EF4-FFF2-40B4-BE49-F238E27FC236}">
                <a16:creationId xmlns:a16="http://schemas.microsoft.com/office/drawing/2014/main" id="{E4494F63-7F94-5716-1259-7ED94FA77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82" y="4477885"/>
            <a:ext cx="3156740" cy="2326890"/>
          </a:xfrm>
          <a:ln w="28575">
            <a:solidFill>
              <a:schemeClr val="tx1"/>
            </a:solidFill>
          </a:ln>
        </p:spPr>
      </p:pic>
      <p:pic>
        <p:nvPicPr>
          <p:cNvPr id="11" name="Picture 10" descr="A 3d model of a robotic arm&#10;&#10;Description automatically generated">
            <a:extLst>
              <a:ext uri="{FF2B5EF4-FFF2-40B4-BE49-F238E27FC236}">
                <a16:creationId xmlns:a16="http://schemas.microsoft.com/office/drawing/2014/main" id="{C7CDF196-1181-749F-9A82-B8C4418A7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4" t="5098" r="5721" b="392"/>
          <a:stretch/>
        </p:blipFill>
        <p:spPr>
          <a:xfrm>
            <a:off x="3734702" y="4478414"/>
            <a:ext cx="3070876" cy="2323550"/>
          </a:xfrm>
          <a:prstGeom prst="rect">
            <a:avLst/>
          </a:prstGeom>
        </p:spPr>
      </p:pic>
      <p:pic>
        <p:nvPicPr>
          <p:cNvPr id="12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88579A76-C0A3-8673-2FCB-E008ABD64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" t="4202" r="56371" b="5042"/>
          <a:stretch/>
        </p:blipFill>
        <p:spPr>
          <a:xfrm>
            <a:off x="8029874" y="4662392"/>
            <a:ext cx="3015918" cy="10393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61FFE-0555-5670-6D17-AB0A85F28397}"/>
              </a:ext>
            </a:extLst>
          </p:cNvPr>
          <p:cNvSpPr txBox="1"/>
          <p:nvPr/>
        </p:nvSpPr>
        <p:spPr>
          <a:xfrm>
            <a:off x="3877518" y="3086581"/>
            <a:ext cx="37328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Error: 6.06 e-08</a:t>
            </a:r>
          </a:p>
          <a:p>
            <a:r>
              <a:rPr lang="en-GB" sz="2000"/>
              <a:t>[203.3] mm</a:t>
            </a:r>
          </a:p>
          <a:p>
            <a:r>
              <a:rPr lang="en-GB" sz="2000"/>
              <a:t>[70.25] mm</a:t>
            </a:r>
          </a:p>
          <a:p>
            <a:r>
              <a:rPr lang="en-GB" sz="2000"/>
              <a:t>[1.000] 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FDA0C-7314-4357-9EAE-D9F893C367EB}"/>
              </a:ext>
            </a:extLst>
          </p:cNvPr>
          <p:cNvSpPr txBox="1"/>
          <p:nvPr/>
        </p:nvSpPr>
        <p:spPr>
          <a:xfrm>
            <a:off x="453340" y="3086581"/>
            <a:ext cx="31541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Commanded position:</a:t>
            </a:r>
          </a:p>
          <a:p>
            <a:r>
              <a:rPr lang="en-GB" sz="2000"/>
              <a:t>[200.]  mm</a:t>
            </a:r>
          </a:p>
          <a:p>
            <a:r>
              <a:rPr lang="en-GB" sz="2000"/>
              <a:t>[70.0]  mm</a:t>
            </a:r>
          </a:p>
          <a:p>
            <a:r>
              <a:rPr lang="en-GB" sz="2000"/>
              <a:t>[0.00]   mm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6F8C4FA-94EF-A2A9-B098-DF7BFD7FF31A}"/>
              </a:ext>
            </a:extLst>
          </p:cNvPr>
          <p:cNvSpPr/>
          <p:nvPr/>
        </p:nvSpPr>
        <p:spPr>
          <a:xfrm>
            <a:off x="3173393" y="3578506"/>
            <a:ext cx="511215" cy="28936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38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70DB-636F-920E-5413-544A6ACF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Improving The Braccios Hardware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59804-7157-E09F-E1F8-CA28B446F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7271658" cy="4036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Challenges with the Braccio robot:</a:t>
            </a: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Excessive backlash in the servos.</a:t>
            </a: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Suboptimal torque performance.</a:t>
            </a: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Persistent issues with breakage in the motor mount plastic.</a:t>
            </a:r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Lack of specificity in the angle command, leading to inaccuracies in the Inverse Kinematics (IK) system.</a:t>
            </a:r>
          </a:p>
          <a:p>
            <a:endParaRPr lang="en-GB"/>
          </a:p>
        </p:txBody>
      </p:sp>
      <p:pic>
        <p:nvPicPr>
          <p:cNvPr id="4" name="Picture 3" descr="A hand holding small plastic parts&#10;&#10;Description automatically generated">
            <a:extLst>
              <a:ext uri="{FF2B5EF4-FFF2-40B4-BE49-F238E27FC236}">
                <a16:creationId xmlns:a16="http://schemas.microsoft.com/office/drawing/2014/main" id="{C3921F04-BF1C-C1EF-EEEE-3DAA53DC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257" y="1945973"/>
            <a:ext cx="3311072" cy="4417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88A4FE-36AB-B2F3-7670-EE2BD43C3E4E}"/>
                  </a:ext>
                </a:extLst>
              </p14:cNvPr>
              <p14:cNvContentPartPr/>
              <p14:nvPr/>
            </p14:nvContentPartPr>
            <p14:xfrm>
              <a:off x="10214246" y="3598090"/>
              <a:ext cx="348308" cy="39617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88A4FE-36AB-B2F3-7670-EE2BD43C3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6255" y="3580098"/>
                <a:ext cx="383930" cy="43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79693F-C52A-17F2-338E-0B04649BC038}"/>
                  </a:ext>
                </a:extLst>
              </p14:cNvPr>
              <p14:cNvContentPartPr/>
              <p14:nvPr/>
            </p14:nvContentPartPr>
            <p14:xfrm>
              <a:off x="9000137" y="4272987"/>
              <a:ext cx="915944" cy="733183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79693F-C52A-17F2-338E-0B04649BC0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2142" y="4254999"/>
                <a:ext cx="951574" cy="768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A28F31-6DB9-2501-B6E9-94D2AE5DEB03}"/>
                  </a:ext>
                </a:extLst>
              </p14:cNvPr>
              <p14:cNvContentPartPr/>
              <p14:nvPr/>
            </p14:nvContentPartPr>
            <p14:xfrm>
              <a:off x="9758410" y="4263341"/>
              <a:ext cx="376191" cy="180713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A28F31-6DB9-2501-B6E9-94D2AE5DEB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0428" y="4245377"/>
                <a:ext cx="411796" cy="216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81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44D1-3B63-D51E-2839-8BCD74C0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cs typeface="Posterama"/>
              </a:rPr>
              <a:t>New Motors For The Robot</a:t>
            </a:r>
            <a:endParaRPr lang="en-GB"/>
          </a:p>
        </p:txBody>
      </p:sp>
      <p:pic>
        <p:nvPicPr>
          <p:cNvPr id="4" name="Picture 3" descr="A group of small black and silver electrical motors&#10;&#10;Description automatically generated">
            <a:extLst>
              <a:ext uri="{FF2B5EF4-FFF2-40B4-BE49-F238E27FC236}">
                <a16:creationId xmlns:a16="http://schemas.microsoft.com/office/drawing/2014/main" id="{5C76CDF1-F964-0C8A-B0AA-E980EF42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33" y="2265069"/>
            <a:ext cx="3886200" cy="41529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BF4AF7-8BE5-772A-659A-17BDA2D0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9223"/>
              </p:ext>
            </p:extLst>
          </p:nvPr>
        </p:nvGraphicFramePr>
        <p:xfrm>
          <a:off x="6399787" y="2688540"/>
          <a:ext cx="4692358" cy="30613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46179">
                  <a:extLst>
                    <a:ext uri="{9D8B030D-6E8A-4147-A177-3AD203B41FA5}">
                      <a16:colId xmlns:a16="http://schemas.microsoft.com/office/drawing/2014/main" val="360443817"/>
                    </a:ext>
                  </a:extLst>
                </a:gridCol>
                <a:gridCol w="2346179">
                  <a:extLst>
                    <a:ext uri="{9D8B030D-6E8A-4147-A177-3AD203B41FA5}">
                      <a16:colId xmlns:a16="http://schemas.microsoft.com/office/drawing/2014/main" val="3286756789"/>
                    </a:ext>
                  </a:extLst>
                </a:gridCol>
              </a:tblGrid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Item Weight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‎230 g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914642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Size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‎42-38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91298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Voltage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‎3.8 Volts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49430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Horsepower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‎4.62 Watts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987457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Speed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‎1.5 Amps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634122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Included components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‎Nema 17 stepper motor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256609"/>
                  </a:ext>
                </a:extLst>
              </a:tr>
              <a:tr h="276073">
                <a:tc>
                  <a:txBody>
                    <a:bodyPr/>
                    <a:lstStyle/>
                    <a:p>
                      <a:pPr algn="l" fontAlgn="t"/>
                      <a:r>
                        <a:rPr lang="en-GB" b="0">
                          <a:solidFill>
                            <a:srgbClr val="0F1111"/>
                          </a:solidFill>
                          <a:effectLst/>
                        </a:rPr>
                        <a:t>Torque</a:t>
                      </a: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2F2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solidFill>
                            <a:srgbClr val="333333"/>
                          </a:solidFill>
                          <a:effectLst/>
                        </a:rPr>
                        <a:t>‎</a:t>
                      </a:r>
                      <a:r>
                        <a:rPr lang="en-GB" sz="1800" b="0" i="0" u="none" strike="noStrike" noProof="0">
                          <a:solidFill>
                            <a:srgbClr val="333333"/>
                          </a:solidFill>
                          <a:effectLst/>
                          <a:latin typeface="Avenir Next LT Pro"/>
                        </a:rPr>
                        <a:t>42Ncm</a:t>
                      </a:r>
                      <a:endParaRPr lang="en-GB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133350" marR="133350" marT="66675" marB="5715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16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17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6A7410-17BA-4908-A23B-807817B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7BA95-2EE1-2579-5C80-FF669C2C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Current Stage</a:t>
            </a:r>
          </a:p>
        </p:txBody>
      </p:sp>
      <p:pic>
        <p:nvPicPr>
          <p:cNvPr id="5" name="Picture 4" descr="A hand holding a red device&#10;&#10;Description automatically generated">
            <a:extLst>
              <a:ext uri="{FF2B5EF4-FFF2-40B4-BE49-F238E27FC236}">
                <a16:creationId xmlns:a16="http://schemas.microsoft.com/office/drawing/2014/main" id="{EC5CE4CD-6F9E-9FB8-CDFE-1322EC1F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32" y="2579277"/>
            <a:ext cx="2784259" cy="3712348"/>
          </a:xfrm>
          <a:prstGeom prst="rect">
            <a:avLst/>
          </a:prstGeom>
        </p:spPr>
      </p:pic>
      <p:pic>
        <p:nvPicPr>
          <p:cNvPr id="4" name="Content Placeholder 3" descr="An orange robotic arm on a wood surface&#10;&#10;Description automatically generated">
            <a:extLst>
              <a:ext uri="{FF2B5EF4-FFF2-40B4-BE49-F238E27FC236}">
                <a16:creationId xmlns:a16="http://schemas.microsoft.com/office/drawing/2014/main" id="{5ECFEA05-8477-AF86-2481-80DBE9456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86781" y="3950751"/>
            <a:ext cx="3547175" cy="2662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2504D-86F1-7B76-E474-05609524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260" y="1029951"/>
            <a:ext cx="3791767" cy="2690555"/>
          </a:xfrm>
          <a:prstGeom prst="rect">
            <a:avLst/>
          </a:prstGeom>
        </p:spPr>
      </p:pic>
      <p:pic>
        <p:nvPicPr>
          <p:cNvPr id="7" name="Picture 6" descr="A drawing of a mechanical device&#10;&#10;Description automatically generated">
            <a:extLst>
              <a:ext uri="{FF2B5EF4-FFF2-40B4-BE49-F238E27FC236}">
                <a16:creationId xmlns:a16="http://schemas.microsoft.com/office/drawing/2014/main" id="{A87BB413-D073-A9E9-B210-6B6094675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3" y="3776982"/>
            <a:ext cx="3744730" cy="23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73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B9F62A4-6223-9690-A3D0-74035198A4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1117" y="196640"/>
            <a:ext cx="3620179" cy="64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59FE9-B54B-D243-1036-0A0BC533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CF12-AD9B-850E-69AE-4F5C625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Future Steps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F7D3-BCF7-4E9E-F9E3-0B00C3F0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6632294" cy="4036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Finalise CAD design for the shoulder joint.</a:t>
            </a:r>
            <a:endParaRPr lang="en-US">
              <a:ea typeface="+mn-lt"/>
              <a:cs typeface="+mn-lt"/>
            </a:endParaRPr>
          </a:p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Improve printing tolerances to prevent gear skipping.</a:t>
            </a:r>
          </a:p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Integrate a camera for ROS object detection.</a:t>
            </a:r>
          </a:p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Increase speed of Inverse Kinematics solvers.</a:t>
            </a:r>
          </a:p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Implement path planning and collision avoidance.</a:t>
            </a:r>
          </a:p>
          <a:p>
            <a:pPr>
              <a:buFont typeface="Arial" panose="020B0504020202020204" pitchFamily="34" charset="0"/>
              <a:buChar char="•"/>
            </a:pPr>
            <a:r>
              <a:rPr lang="en-GB">
                <a:ea typeface="+mn-lt"/>
                <a:cs typeface="+mn-lt"/>
              </a:rPr>
              <a:t>Develop automated pick-and-place algorithms with camera data.</a:t>
            </a:r>
          </a:p>
          <a:p>
            <a:pPr>
              <a:buFont typeface="Arial" panose="020B0504020202020204" pitchFamily="34" charset="0"/>
              <a:buChar char="•"/>
            </a:pPr>
            <a:endParaRPr lang="en-GB"/>
          </a:p>
        </p:txBody>
      </p:sp>
      <p:pic>
        <p:nvPicPr>
          <p:cNvPr id="4" name="Picture 3" descr="Simulate a Camera on a Drone with Gazebo - YouTube">
            <a:extLst>
              <a:ext uri="{FF2B5EF4-FFF2-40B4-BE49-F238E27FC236}">
                <a16:creationId xmlns:a16="http://schemas.microsoft.com/office/drawing/2014/main" id="{D32C6EFC-69E4-1622-D52C-C0C4E961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666" y="2361803"/>
            <a:ext cx="4603722" cy="25978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630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1A6F-5830-AD67-4F6E-63024AEA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What would I do differently?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2D6EF-033C-EFF3-44E3-C509068FC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I should've focused more on simulation development, utilising ROS plugins and Gazebo for pick-and-place algorithms, yielding a more impressive demonstration.</a:t>
            </a:r>
            <a:endParaRPr lang="en-US"/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I learned the importance of caution in Git source control, especially when committing folders with modules from other clones, to avoid confusion in the version history.</a:t>
            </a:r>
            <a:endParaRPr lang="en-GB"/>
          </a:p>
          <a:p>
            <a:pPr marL="457200" indent="-457200">
              <a:buAutoNum type="arabicPeriod"/>
            </a:pPr>
            <a:r>
              <a:rPr lang="en-GB">
                <a:ea typeface="+mn-lt"/>
                <a:cs typeface="+mn-lt"/>
              </a:rPr>
              <a:t>Recognising the need for adherence to rules, I learned during Inverse Kinematics solver creation that skipping DH-parameter constraints led to prolonged joint axis and parameter assignment.</a:t>
            </a:r>
          </a:p>
          <a:p>
            <a:pPr marL="457200" indent="-457200"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7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6AF5D-8938-0F8E-298A-8ACE0AD91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5C239BB5-1348-375C-F0F1-E0FB5A73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ackground Fill">
            <a:extLst>
              <a:ext uri="{FF2B5EF4-FFF2-40B4-BE49-F238E27FC236}">
                <a16:creationId xmlns:a16="http://schemas.microsoft.com/office/drawing/2014/main" id="{BCBD8386-257D-DAC5-8DA7-FB80BE6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3AF148-8D91-3F65-7B7C-B1FED5843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2FBA0-AD3D-EF14-5178-7FAA3023A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5464" y="2171700"/>
            <a:ext cx="6798833" cy="1926465"/>
          </a:xfrm>
        </p:spPr>
        <p:txBody>
          <a:bodyPr>
            <a:normAutofit/>
          </a:bodyPr>
          <a:lstStyle/>
          <a:p>
            <a:r>
              <a:rPr lang="en-GB">
                <a:cs typeface="Posterama"/>
              </a:rPr>
              <a:t>Thank you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53BB81-7FA7-4F76-5AA9-483C203F9720}"/>
              </a:ext>
            </a:extLst>
          </p:cNvPr>
          <p:cNvSpPr txBox="1">
            <a:spLocks/>
          </p:cNvSpPr>
          <p:nvPr/>
        </p:nvSpPr>
        <p:spPr>
          <a:xfrm>
            <a:off x="63089" y="6407282"/>
            <a:ext cx="1712483" cy="4517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06/02/2024</a:t>
            </a:r>
          </a:p>
        </p:txBody>
      </p:sp>
    </p:spTree>
    <p:extLst>
      <p:ext uri="{BB962C8B-B14F-4D97-AF65-F5344CB8AC3E}">
        <p14:creationId xmlns:p14="http://schemas.microsoft.com/office/powerpoint/2010/main" val="13439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1981-A4DC-BAD4-49AB-5CACC5EA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Project Goals and Initial Conditions</a:t>
            </a:r>
            <a:endParaRPr lang="en-GB"/>
          </a:p>
        </p:txBody>
      </p:sp>
      <p:pic>
        <p:nvPicPr>
          <p:cNvPr id="5" name="Content Placeholder 4" descr="Tinkerkit Braccio Robot Arm - element14 Community">
            <a:extLst>
              <a:ext uri="{FF2B5EF4-FFF2-40B4-BE49-F238E27FC236}">
                <a16:creationId xmlns:a16="http://schemas.microsoft.com/office/drawing/2014/main" id="{0EA83341-D858-D792-F718-E70BB30D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1926" y="2086821"/>
            <a:ext cx="2365575" cy="2214542"/>
          </a:xfrm>
        </p:spPr>
      </p:pic>
      <p:pic>
        <p:nvPicPr>
          <p:cNvPr id="6" name="Picture 5" descr="Google's AI agent RoboCat can improve itself with minimum demos: Read on to  know more - Smartprix">
            <a:extLst>
              <a:ext uri="{FF2B5EF4-FFF2-40B4-BE49-F238E27FC236}">
                <a16:creationId xmlns:a16="http://schemas.microsoft.com/office/drawing/2014/main" id="{492498F3-6F02-8DA6-A096-B3A9E00B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699" y="4428878"/>
            <a:ext cx="3910940" cy="2196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E5C68-B919-BA3F-5956-B5DED1E50D05}"/>
              </a:ext>
            </a:extLst>
          </p:cNvPr>
          <p:cNvSpPr txBox="1"/>
          <p:nvPr/>
        </p:nvSpPr>
        <p:spPr>
          <a:xfrm>
            <a:off x="1045534" y="2516372"/>
            <a:ext cx="395176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>
                <a:ea typeface="+mn-lt"/>
                <a:cs typeface="+mn-lt"/>
              </a:rPr>
              <a:t>I aim to highlight my robotics capabilities through a pick-and-place robot project, using </a:t>
            </a:r>
            <a:r>
              <a:rPr lang="en-US" b="1">
                <a:ea typeface="+mn-lt"/>
                <a:cs typeface="+mn-lt"/>
              </a:rPr>
              <a:t>computer vision</a:t>
            </a:r>
            <a:r>
              <a:rPr lang="en-US">
                <a:ea typeface="+mn-lt"/>
                <a:cs typeface="+mn-lt"/>
              </a:rPr>
              <a:t> and the </a:t>
            </a:r>
            <a:r>
              <a:rPr lang="en-US" b="1">
                <a:ea typeface="+mn-lt"/>
                <a:cs typeface="+mn-lt"/>
              </a:rPr>
              <a:t>ROS </a:t>
            </a:r>
            <a:r>
              <a:rPr lang="en-US">
                <a:ea typeface="+mn-lt"/>
                <a:cs typeface="+mn-lt"/>
              </a:rPr>
              <a:t>framework.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Using my</a:t>
            </a:r>
            <a:r>
              <a:rPr lang="en-US" b="1">
                <a:ea typeface="+mn-lt"/>
                <a:cs typeface="+mn-lt"/>
              </a:rPr>
              <a:t> Braccio robot</a:t>
            </a:r>
            <a:r>
              <a:rPr lang="en-US">
                <a:ea typeface="+mn-lt"/>
                <a:cs typeface="+mn-lt"/>
              </a:rPr>
              <a:t>, I'll simulate integrating a camera by preparing the necessary code</a:t>
            </a:r>
            <a:endParaRPr lang="en-GB">
              <a:ea typeface="+mn-lt"/>
              <a:cs typeface="+mn-lt"/>
            </a:endParaRPr>
          </a:p>
          <a:p>
            <a:endParaRPr lang="en-GB"/>
          </a:p>
        </p:txBody>
      </p:sp>
      <p:pic>
        <p:nvPicPr>
          <p:cNvPr id="3" name="Picture 2" descr="Sensors | Free Full-Text | Vision-Based Learning from Demonstration System  for Robot Arms">
            <a:extLst>
              <a:ext uri="{FF2B5EF4-FFF2-40B4-BE49-F238E27FC236}">
                <a16:creationId xmlns:a16="http://schemas.microsoft.com/office/drawing/2014/main" id="{8A6E029B-59A8-A764-8741-30095DF3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46" y="2059992"/>
            <a:ext cx="2157047" cy="2259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70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FF62-6BDF-9007-B82B-B68F6CEB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ROS packages + Implementation</a:t>
            </a:r>
            <a:endParaRPr lang="en-GB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C0A53B-CBF7-1017-D6D9-D26BC21E6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" b="1866"/>
          <a:stretch/>
        </p:blipFill>
        <p:spPr>
          <a:xfrm>
            <a:off x="8136540" y="2058175"/>
            <a:ext cx="3742531" cy="35761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F9B571-84E1-0C24-9A6F-C6901FF29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55" b="1866"/>
          <a:stretch/>
        </p:blipFill>
        <p:spPr>
          <a:xfrm>
            <a:off x="315886" y="2059978"/>
            <a:ext cx="3547812" cy="35692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222FB9-4B5D-A822-60D2-25D46AA4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513" y="2064194"/>
            <a:ext cx="3509928" cy="3561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F80FB4-B251-EDBB-232B-5459255F11BC}"/>
              </a:ext>
            </a:extLst>
          </p:cNvPr>
          <p:cNvSpPr txBox="1"/>
          <p:nvPr/>
        </p:nvSpPr>
        <p:spPr>
          <a:xfrm>
            <a:off x="282222" y="5814965"/>
            <a:ext cx="37725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Adds the computer vision script that listen to camera topics.</a:t>
            </a:r>
          </a:p>
          <a:p>
            <a:r>
              <a:rPr lang="en-GB"/>
              <a:t>(</a:t>
            </a:r>
            <a:r>
              <a:rPr lang="en-GB" b="1"/>
              <a:t>YOLOv7</a:t>
            </a:r>
            <a:r>
              <a:rPr lang="en-GB"/>
              <a:t>) with the COCO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5AB18-69DE-DBFE-64EC-ABE41C6F9933}"/>
              </a:ext>
            </a:extLst>
          </p:cNvPr>
          <p:cNvSpPr txBox="1"/>
          <p:nvPr/>
        </p:nvSpPr>
        <p:spPr>
          <a:xfrm>
            <a:off x="4250210" y="5814330"/>
            <a:ext cx="36839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Includes a </a:t>
            </a:r>
            <a:r>
              <a:rPr lang="en-GB" b="1"/>
              <a:t>URDF of the Braccio</a:t>
            </a:r>
            <a:r>
              <a:rPr lang="en-GB"/>
              <a:t> models as well Arduino script to interface ROS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AEF4E-285E-A960-7AFF-14DB9C5A697F}"/>
              </a:ext>
            </a:extLst>
          </p:cNvPr>
          <p:cNvSpPr txBox="1"/>
          <p:nvPr/>
        </p:nvSpPr>
        <p:spPr>
          <a:xfrm>
            <a:off x="8134120" y="5812470"/>
            <a:ext cx="39134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Holds the i</a:t>
            </a:r>
            <a:r>
              <a:rPr lang="en-GB" b="1"/>
              <a:t>nverse kinematics</a:t>
            </a:r>
            <a:r>
              <a:rPr lang="en-GB"/>
              <a:t> publisher and other scripts required for pick-and-place</a:t>
            </a:r>
          </a:p>
        </p:txBody>
      </p:sp>
    </p:spTree>
    <p:extLst>
      <p:ext uri="{BB962C8B-B14F-4D97-AF65-F5344CB8AC3E}">
        <p14:creationId xmlns:p14="http://schemas.microsoft.com/office/powerpoint/2010/main" val="72273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2E93-D442-A058-BD75-ECED3C0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Posterama"/>
              </a:rPr>
              <a:t>Working through ROS packages</a:t>
            </a:r>
            <a:endParaRPr lang="en-GB" err="1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8D334D0-CD60-D4A5-2F8E-B3C5A8D1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" y="2444998"/>
            <a:ext cx="5593612" cy="11427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white background with blue lines&#10;&#10;Description automatically generated">
            <a:extLst>
              <a:ext uri="{FF2B5EF4-FFF2-40B4-BE49-F238E27FC236}">
                <a16:creationId xmlns:a16="http://schemas.microsoft.com/office/drawing/2014/main" id="{C14ACAF7-AC1E-B7C8-D8BF-71E9687D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" y="3680417"/>
            <a:ext cx="5095542" cy="14801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04C6E6-3F6F-C61A-802F-A9A92B6A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23" y="3358988"/>
            <a:ext cx="6224249" cy="34018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BC1AAB-F55E-A53D-790C-5664EC38F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" y="5247711"/>
            <a:ext cx="5593777" cy="15117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7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128C-598F-1451-5F57-86CA16A2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cs typeface="Posterama"/>
              </a:rPr>
              <a:t>Choosing the right Inverse kinematics for Braccio</a:t>
            </a:r>
          </a:p>
        </p:txBody>
      </p:sp>
      <p:pic>
        <p:nvPicPr>
          <p:cNvPr id="4" name="Content Placeholder 3" descr="MoveIt Motion Planning Framework">
            <a:extLst>
              <a:ext uri="{FF2B5EF4-FFF2-40B4-BE49-F238E27FC236}">
                <a16:creationId xmlns:a16="http://schemas.microsoft.com/office/drawing/2014/main" id="{C7FA03BB-9F22-CC09-0454-D8F1C430F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04" y="2300904"/>
            <a:ext cx="7501200" cy="4068118"/>
          </a:xfrm>
        </p:spPr>
      </p:pic>
      <p:pic>
        <p:nvPicPr>
          <p:cNvPr id="5" name="Picture 4" descr="GitHub - ros-planning/moveit: :robot: The MoveIt motion planning framework">
            <a:extLst>
              <a:ext uri="{FF2B5EF4-FFF2-40B4-BE49-F238E27FC236}">
                <a16:creationId xmlns:a16="http://schemas.microsoft.com/office/drawing/2014/main" id="{B2350DC7-2318-2D82-11DC-BC3825332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28" y="2443123"/>
            <a:ext cx="3212120" cy="675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76774-7888-6A8F-4804-56D58C88C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85" y="3598468"/>
            <a:ext cx="3640599" cy="457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E8CEB-D4CD-2EF6-D2C7-063252D6B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562" y="4273549"/>
            <a:ext cx="3686175" cy="371475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D0BFA7-3AC3-C93E-79B5-C8B1B05EE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756" y="5051350"/>
            <a:ext cx="3591648" cy="1050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24F4C9-DE52-3FD5-47A2-1370BC715289}"/>
                  </a:ext>
                </a:extLst>
              </p14:cNvPr>
              <p14:cNvContentPartPr/>
              <p14:nvPr/>
            </p14:nvContentPartPr>
            <p14:xfrm>
              <a:off x="9163538" y="2559538"/>
              <a:ext cx="9769" cy="976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24F4C9-DE52-3FD5-47A2-1370BC7152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5088" y="2071088"/>
                <a:ext cx="976900" cy="976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12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774A-BAF1-D862-B979-ACE14725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246"/>
            <a:ext cx="10972800" cy="1325563"/>
          </a:xfrm>
        </p:spPr>
        <p:txBody>
          <a:bodyPr/>
          <a:lstStyle/>
          <a:p>
            <a:r>
              <a:rPr lang="en-GB">
                <a:cs typeface="Posterama"/>
              </a:rPr>
              <a:t>Why I created my own IK model</a:t>
            </a:r>
            <a:endParaRPr lang="en-GB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C652920-7E1A-FD67-F233-676B6EB6A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1" y="2074763"/>
            <a:ext cx="4091586" cy="46924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732B0-1CB2-494C-2917-AAEB9F28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71" y="2299273"/>
            <a:ext cx="3759019" cy="4031243"/>
          </a:xfrm>
          <a:prstGeom prst="rect">
            <a:avLst/>
          </a:prstGeom>
        </p:spPr>
      </p:pic>
      <p:pic>
        <p:nvPicPr>
          <p:cNvPr id="6" name="Picture 5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1E5EA7EC-DD6A-8F38-49EC-8C89EA0F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27" y="2294835"/>
            <a:ext cx="4160068" cy="40383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138099-58E3-0FCD-FC5A-855A65171E8F}"/>
                  </a:ext>
                </a:extLst>
              </p14:cNvPr>
              <p14:cNvContentPartPr/>
              <p14:nvPr/>
            </p14:nvContentPartPr>
            <p14:xfrm>
              <a:off x="317128" y="3144956"/>
              <a:ext cx="1310131" cy="28438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138099-58E3-0FCD-FC5A-855A65171E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132" y="3126980"/>
                <a:ext cx="1345764" cy="319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CA31F9-1647-B8F4-5AA2-314E84143C63}"/>
                  </a:ext>
                </a:extLst>
              </p14:cNvPr>
              <p14:cNvContentPartPr/>
              <p14:nvPr/>
            </p14:nvContentPartPr>
            <p14:xfrm>
              <a:off x="351229" y="4087461"/>
              <a:ext cx="1257281" cy="27057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CA31F9-1647-B8F4-5AA2-314E84143C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232" y="4069495"/>
                <a:ext cx="1292915" cy="306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A9A052-40EC-6D3D-A8E4-9CA951938ACC}"/>
                  </a:ext>
                </a:extLst>
              </p14:cNvPr>
              <p14:cNvContentPartPr/>
              <p14:nvPr/>
            </p14:nvContentPartPr>
            <p14:xfrm>
              <a:off x="389841" y="5071696"/>
              <a:ext cx="1204537" cy="24677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A9A052-40EC-6D3D-A8E4-9CA951938A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47" y="5053736"/>
                <a:ext cx="1240166" cy="282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FADBAE-B9EB-9AAE-8B18-63EC2EBE8C1B}"/>
                  </a:ext>
                </a:extLst>
              </p14:cNvPr>
              <p14:cNvContentPartPr/>
              <p14:nvPr/>
            </p14:nvContentPartPr>
            <p14:xfrm>
              <a:off x="380180" y="5969462"/>
              <a:ext cx="1253660" cy="29357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FADBAE-B9EB-9AAE-8B18-63EC2EBE8C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2188" y="5951474"/>
                <a:ext cx="1289284" cy="329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973DFC-920A-36B6-B6AE-CC3C3663A14B}"/>
                  </a:ext>
                </a:extLst>
              </p14:cNvPr>
              <p14:cNvContentPartPr/>
              <p14:nvPr/>
            </p14:nvContentPartPr>
            <p14:xfrm>
              <a:off x="340454" y="2206734"/>
              <a:ext cx="1255254" cy="18280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973DFC-920A-36B6-B6AE-CC3C3663A1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2460" y="2188777"/>
                <a:ext cx="1290882" cy="21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41088C-0468-B241-665F-EC3F06BCC25C}"/>
                  </a:ext>
                </a:extLst>
              </p14:cNvPr>
              <p14:cNvContentPartPr/>
              <p14:nvPr/>
            </p14:nvContentPartPr>
            <p14:xfrm>
              <a:off x="5959231" y="5078281"/>
              <a:ext cx="319564" cy="18843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41088C-0468-B241-665F-EC3F06BCC2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41238" y="5060300"/>
                <a:ext cx="355191" cy="22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24F149-49B0-17C9-7F01-420C1D87666B}"/>
                  </a:ext>
                </a:extLst>
              </p14:cNvPr>
              <p14:cNvContentPartPr/>
              <p14:nvPr/>
            </p14:nvContentPartPr>
            <p14:xfrm>
              <a:off x="5829383" y="2999153"/>
              <a:ext cx="178693" cy="20146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24F149-49B0-17C9-7F01-420C1D8766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11406" y="2981165"/>
                <a:ext cx="214288" cy="23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F7598A-E518-B514-EC9A-55360FE0BC0A}"/>
                  </a:ext>
                </a:extLst>
              </p14:cNvPr>
              <p14:cNvContentPartPr/>
              <p14:nvPr/>
            </p14:nvContentPartPr>
            <p14:xfrm>
              <a:off x="5832230" y="3038230"/>
              <a:ext cx="195633" cy="15910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F7598A-E518-B514-EC9A-55360FE0BC0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14249" y="3020272"/>
                <a:ext cx="231235" cy="194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AC4070-2DA8-15AB-4C63-B5986E1AE6D5}"/>
                  </a:ext>
                </a:extLst>
              </p14:cNvPr>
              <p14:cNvContentPartPr/>
              <p14:nvPr/>
            </p14:nvContentPartPr>
            <p14:xfrm>
              <a:off x="7743970" y="3077308"/>
              <a:ext cx="169106" cy="9361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AC4070-2DA8-15AB-4C63-B5986E1AE6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6018" y="3059374"/>
                <a:ext cx="204651" cy="129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F403969-C8F1-873E-717A-5CF4E1315173}"/>
                  </a:ext>
                </a:extLst>
              </p14:cNvPr>
              <p14:cNvContentPartPr/>
              <p14:nvPr/>
            </p14:nvContentPartPr>
            <p14:xfrm>
              <a:off x="7766538" y="2979615"/>
              <a:ext cx="199754" cy="21683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F403969-C8F1-873E-717A-5CF4E13151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48575" y="2961636"/>
                <a:ext cx="235322" cy="252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CB8C94-2C9A-8CB5-B601-82A738260123}"/>
                  </a:ext>
                </a:extLst>
              </p14:cNvPr>
              <p14:cNvContentPartPr/>
              <p14:nvPr/>
            </p14:nvContentPartPr>
            <p14:xfrm>
              <a:off x="7610230" y="4047648"/>
              <a:ext cx="295162" cy="206966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CB8C94-2C9A-8CB5-B601-82A7382601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92254" y="4029682"/>
                <a:ext cx="330754" cy="242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32780-871A-9C98-8AAF-D1A49605D912}"/>
                  </a:ext>
                </a:extLst>
              </p14:cNvPr>
              <p14:cNvContentPartPr/>
              <p14:nvPr/>
            </p14:nvContentPartPr>
            <p14:xfrm>
              <a:off x="5421258" y="5070381"/>
              <a:ext cx="440280" cy="449843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32780-871A-9C98-8AAF-D1A49605D9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03273" y="5052402"/>
                <a:ext cx="475891" cy="485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975390C-9552-36AA-1BC6-489041A7C031}"/>
                  </a:ext>
                </a:extLst>
              </p14:cNvPr>
              <p14:cNvContentPartPr/>
              <p14:nvPr/>
            </p14:nvContentPartPr>
            <p14:xfrm>
              <a:off x="5451231" y="4977991"/>
              <a:ext cx="157468" cy="15958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975390C-9552-36AA-1BC6-489041A7C0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33255" y="4960019"/>
                <a:ext cx="193060" cy="195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02897F-D3B2-4B7A-4DE7-82DE9031A8EF}"/>
                  </a:ext>
                </a:extLst>
              </p14:cNvPr>
              <p14:cNvContentPartPr/>
              <p14:nvPr/>
            </p14:nvContentPartPr>
            <p14:xfrm>
              <a:off x="5187461" y="2734959"/>
              <a:ext cx="323070" cy="362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02897F-D3B2-4B7A-4DE7-82DE9031A8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69493" y="2716985"/>
                <a:ext cx="358647" cy="397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AF2DE4-4A26-EEEA-C84F-A3E9C67661B0}"/>
                  </a:ext>
                </a:extLst>
              </p14:cNvPr>
              <p14:cNvContentPartPr/>
              <p14:nvPr/>
            </p14:nvContentPartPr>
            <p14:xfrm>
              <a:off x="5279834" y="3067538"/>
              <a:ext cx="105124" cy="16289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AF2DE4-4A26-EEEA-C84F-A3E9C67661B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61895" y="3049559"/>
                <a:ext cx="140644" cy="19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4CF36B-6B0C-C879-707E-4EF61705C67E}"/>
                  </a:ext>
                </a:extLst>
              </p14:cNvPr>
              <p14:cNvContentPartPr/>
              <p14:nvPr/>
            </p14:nvContentPartPr>
            <p14:xfrm>
              <a:off x="7297615" y="2901461"/>
              <a:ext cx="264459" cy="389343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4CF36B-6B0C-C879-707E-4EF61705C67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79649" y="2883486"/>
                <a:ext cx="300032" cy="424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75B87C-BF23-677D-C09A-C7970F95E415}"/>
                  </a:ext>
                </a:extLst>
              </p14:cNvPr>
              <p14:cNvContentPartPr/>
              <p14:nvPr/>
            </p14:nvContentPartPr>
            <p14:xfrm>
              <a:off x="7386788" y="3194538"/>
              <a:ext cx="67134" cy="174475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75B87C-BF23-677D-C09A-C7970F95E41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68838" y="3176588"/>
                <a:ext cx="102676" cy="210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E85300A-6D2E-FA71-D09A-BA9AB1772BAF}"/>
                  </a:ext>
                </a:extLst>
              </p14:cNvPr>
              <p14:cNvContentPartPr/>
              <p14:nvPr/>
            </p14:nvContentPartPr>
            <p14:xfrm>
              <a:off x="7345509" y="4347307"/>
              <a:ext cx="294967" cy="22525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E85300A-6D2E-FA71-D09A-BA9AB1772BA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27523" y="4329344"/>
                <a:ext cx="330579" cy="260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0F9336-02FA-5823-4FE1-01D28B698FAF}"/>
                  </a:ext>
                </a:extLst>
              </p14:cNvPr>
              <p14:cNvContentPartPr/>
              <p14:nvPr/>
            </p14:nvContentPartPr>
            <p14:xfrm>
              <a:off x="7589740" y="4409491"/>
              <a:ext cx="123076" cy="9459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0F9336-02FA-5823-4FE1-01D28B698FA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71746" y="4391576"/>
                <a:ext cx="158703" cy="1300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FC4EBA7-1B9F-13D5-EA01-8E0240C533FC}"/>
                  </a:ext>
                </a:extLst>
              </p14:cNvPr>
              <p14:cNvContentPartPr/>
              <p14:nvPr/>
            </p14:nvContentPartPr>
            <p14:xfrm>
              <a:off x="9329615" y="5661360"/>
              <a:ext cx="684504" cy="405637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FC4EBA7-1B9F-13D5-EA01-8E0240C533F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11621" y="5643380"/>
                <a:ext cx="720133" cy="44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53CBE1F-FA00-18F6-6BA5-C049C46ABD25}"/>
                  </a:ext>
                </a:extLst>
              </p14:cNvPr>
              <p14:cNvContentPartPr/>
              <p14:nvPr/>
            </p14:nvContentPartPr>
            <p14:xfrm>
              <a:off x="9935307" y="5626504"/>
              <a:ext cx="182437" cy="156879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53CBE1F-FA00-18F6-6BA5-C049C46ABD2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917351" y="5608554"/>
                <a:ext cx="217991" cy="192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57844D7-7118-6989-3E62-4480F7D25C94}"/>
                  </a:ext>
                </a:extLst>
              </p14:cNvPr>
              <p14:cNvContentPartPr/>
              <p14:nvPr/>
            </p14:nvContentPartPr>
            <p14:xfrm>
              <a:off x="8802076" y="2784231"/>
              <a:ext cx="342477" cy="634478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57844D7-7118-6989-3E62-4480F7D25C9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784089" y="2766237"/>
                <a:ext cx="378092" cy="670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8782429-EE79-9BFD-93F8-43F0AF61B2DB}"/>
                  </a:ext>
                </a:extLst>
              </p14:cNvPr>
              <p14:cNvContentPartPr/>
              <p14:nvPr/>
            </p14:nvContentPartPr>
            <p14:xfrm>
              <a:off x="8814851" y="3214076"/>
              <a:ext cx="194532" cy="338677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8782429-EE79-9BFD-93F8-43F0AF61B2D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96872" y="3196100"/>
                <a:ext cx="230130" cy="374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7B41449-68E0-DDB7-AE16-A4DA8A7B540F}"/>
                  </a:ext>
                </a:extLst>
              </p14:cNvPr>
              <p14:cNvContentPartPr/>
              <p14:nvPr/>
            </p14:nvContentPartPr>
            <p14:xfrm>
              <a:off x="10716846" y="3048000"/>
              <a:ext cx="225256" cy="562996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7B41449-68E0-DDB7-AE16-A4DA8A7B540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698854" y="3030013"/>
                <a:ext cx="260880" cy="59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08511DA-D8C1-E663-955E-A9E27231B794}"/>
                  </a:ext>
                </a:extLst>
              </p14:cNvPr>
              <p14:cNvContentPartPr/>
              <p14:nvPr/>
            </p14:nvContentPartPr>
            <p14:xfrm>
              <a:off x="10707228" y="3458307"/>
              <a:ext cx="191018" cy="198933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08511DA-D8C1-E663-955E-A9E27231B79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689241" y="3440353"/>
                <a:ext cx="226632" cy="234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36FED07-D5D3-391B-223B-83CFA7FFF63B}"/>
                  </a:ext>
                </a:extLst>
              </p14:cNvPr>
              <p14:cNvContentPartPr/>
              <p14:nvPr/>
            </p14:nvContentPartPr>
            <p14:xfrm>
              <a:off x="10942616" y="4191000"/>
              <a:ext cx="370733" cy="342324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36FED07-D5D3-391B-223B-83CFA7FFF63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924637" y="4173021"/>
                <a:ext cx="406332" cy="37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01CB20-860B-9ABD-BAA4-A8DE34DDE3FD}"/>
                  </a:ext>
                </a:extLst>
              </p14:cNvPr>
              <p14:cNvContentPartPr/>
              <p14:nvPr/>
            </p14:nvContentPartPr>
            <p14:xfrm>
              <a:off x="10936382" y="4405922"/>
              <a:ext cx="180190" cy="220859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01CB20-860B-9ABD-BAA4-A8DE34DDE3F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918435" y="4387937"/>
                <a:ext cx="215725" cy="2564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3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85C0-C9AA-797A-FE30-4A7EE214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cs typeface="Posterama"/>
              </a:rPr>
              <a:t>Creating DH parameters and the transformation functions</a:t>
            </a:r>
            <a:endParaRPr lang="en-GB"/>
          </a:p>
        </p:txBody>
      </p:sp>
      <p:pic>
        <p:nvPicPr>
          <p:cNvPr id="4" name="Picture 3" descr="A whiteboard with writing and a diagram&#10;&#10;Description automatically generated">
            <a:extLst>
              <a:ext uri="{FF2B5EF4-FFF2-40B4-BE49-F238E27FC236}">
                <a16:creationId xmlns:a16="http://schemas.microsoft.com/office/drawing/2014/main" id="{33309CAB-F96F-1A87-1C72-AB05E0583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59" r="206" b="-134"/>
          <a:stretch/>
        </p:blipFill>
        <p:spPr>
          <a:xfrm>
            <a:off x="7166881" y="2325228"/>
            <a:ext cx="4936747" cy="44067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whiteboard with writing and a diagram&#10;&#10;Description automatically generated">
            <a:extLst>
              <a:ext uri="{FF2B5EF4-FFF2-40B4-BE49-F238E27FC236}">
                <a16:creationId xmlns:a16="http://schemas.microsoft.com/office/drawing/2014/main" id="{797B684C-1CB3-EF74-BE90-B98F2290D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" b="56760"/>
          <a:stretch/>
        </p:blipFill>
        <p:spPr>
          <a:xfrm>
            <a:off x="97659" y="2342770"/>
            <a:ext cx="6542390" cy="43714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F670C1C-AB5C-AD96-EE6D-2FC7D7C1FEB7}"/>
              </a:ext>
            </a:extLst>
          </p:cNvPr>
          <p:cNvSpPr/>
          <p:nvPr/>
        </p:nvSpPr>
        <p:spPr>
          <a:xfrm>
            <a:off x="6711461" y="4425461"/>
            <a:ext cx="381000" cy="2833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E468E-BE2C-B4BC-CCB2-15F78952EB9E}"/>
              </a:ext>
            </a:extLst>
          </p:cNvPr>
          <p:cNvSpPr txBox="1"/>
          <p:nvPr/>
        </p:nvSpPr>
        <p:spPr>
          <a:xfrm>
            <a:off x="8612554" y="25400"/>
            <a:ext cx="349543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u="sng"/>
              <a:t>DH Parameter rules</a:t>
            </a:r>
            <a:endParaRPr lang="en-US" sz="1200"/>
          </a:p>
          <a:p>
            <a:endParaRPr lang="en-US" sz="1200" b="1" u="sng"/>
          </a:p>
          <a:p>
            <a:pPr marL="228600" indent="-228600">
              <a:buAutoNum type="arabicPeriod"/>
            </a:pPr>
            <a:r>
              <a:rPr lang="en-US" sz="1200"/>
              <a:t>The z-axis serves as the rotation axis for a revolute joint.</a:t>
            </a:r>
            <a:endParaRPr lang="en-US"/>
          </a:p>
          <a:p>
            <a:pPr marL="228600" indent="-228600">
              <a:buFont typeface=""/>
              <a:buAutoNum type="arabicPeriod"/>
            </a:pPr>
            <a:r>
              <a:rPr lang="en-US" sz="1200"/>
              <a:t>The x-axis, perpendicular to the current and previous z-axes, is determined.</a:t>
            </a:r>
          </a:p>
          <a:p>
            <a:pPr marL="228600" indent="-228600">
              <a:buFont typeface=""/>
              <a:buAutoNum type="arabicPeriod"/>
            </a:pPr>
            <a:r>
              <a:rPr lang="en-US" sz="1200"/>
              <a:t>The y-axis is established through the right-hand coordinate system using the x and z-axes.</a:t>
            </a:r>
          </a:p>
          <a:p>
            <a:pPr marL="228600" indent="-228600">
              <a:buFont typeface=""/>
              <a:buAutoNum type="arabicPeriod"/>
            </a:pPr>
            <a:r>
              <a:rPr lang="en-US" sz="1200"/>
              <a:t>The x-axis intersects the preceding z-axis, exempting frame 0.</a:t>
            </a:r>
          </a:p>
        </p:txBody>
      </p:sp>
    </p:spTree>
    <p:extLst>
      <p:ext uri="{BB962C8B-B14F-4D97-AF65-F5344CB8AC3E}">
        <p14:creationId xmlns:p14="http://schemas.microsoft.com/office/powerpoint/2010/main" val="88419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9194-1F57-DCD6-147B-FF4A9615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015"/>
            <a:ext cx="10972800" cy="1325563"/>
          </a:xfrm>
        </p:spPr>
        <p:txBody>
          <a:bodyPr/>
          <a:lstStyle/>
          <a:p>
            <a:r>
              <a:rPr lang="en-GB">
                <a:cs typeface="Posterama"/>
              </a:rPr>
              <a:t>Scripting the Inverse kinematics 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34405-C71E-66A5-3A7C-45F69B1F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4" y="6070240"/>
            <a:ext cx="11733472" cy="573308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A8D6EC8-E3A1-6D0F-B6E3-97AC340D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69" y="1641493"/>
            <a:ext cx="3683766" cy="4205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96851-E0FD-183E-442D-F7C0710607FE}"/>
              </a:ext>
            </a:extLst>
          </p:cNvPr>
          <p:cNvSpPr txBox="1"/>
          <p:nvPr/>
        </p:nvSpPr>
        <p:spPr>
          <a:xfrm>
            <a:off x="518932" y="1965767"/>
            <a:ext cx="6591782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Developed a class-based minimisation function for inputting joint angles and goal position, incorporating the 'Nelder-Mead' solver for </a:t>
            </a:r>
            <a:r>
              <a:rPr lang="en-US" sz="2000" err="1">
                <a:ea typeface="+mn-lt"/>
                <a:cs typeface="+mn-lt"/>
              </a:rPr>
              <a:t>optimisation</a:t>
            </a:r>
            <a:r>
              <a:rPr lang="en-US" sz="2000">
                <a:ea typeface="+mn-lt"/>
                <a:cs typeface="+mn-lt"/>
              </a:rPr>
              <a:t>.</a:t>
            </a:r>
          </a:p>
          <a:p>
            <a:endParaRPr lang="en-US" sz="2000"/>
          </a:p>
          <a:p>
            <a:endParaRPr lang="en-US" sz="2000"/>
          </a:p>
          <a:p>
            <a:r>
              <a:rPr lang="en-US" sz="2000" b="1"/>
              <a:t>Features include</a:t>
            </a:r>
            <a:r>
              <a:rPr lang="en-US" sz="2000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Preventing movement on significant error.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Retrying Inverse Kinematics with varied starting positions.</a:t>
            </a:r>
          </a:p>
          <a:p>
            <a:pPr marL="228600" lvl="1" indent="-228600">
              <a:buFont typeface=""/>
              <a:buChar char="•"/>
            </a:pPr>
            <a:r>
              <a:rPr lang="en-US" sz="2000"/>
              <a:t>Notifying users of an impossible position if no solution is found.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B8F00B3-E938-E001-7056-AAC0BBFC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273" y="224629"/>
            <a:ext cx="2465287" cy="12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AEEB-591A-AF19-31B3-879D9CA8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8399"/>
            <a:ext cx="10972800" cy="1325563"/>
          </a:xfrm>
        </p:spPr>
        <p:txBody>
          <a:bodyPr/>
          <a:lstStyle/>
          <a:p>
            <a:r>
              <a:rPr lang="en-GB">
                <a:cs typeface="Posterama"/>
              </a:rPr>
              <a:t>Kinematics demo video</a:t>
            </a:r>
            <a:endParaRPr lang="en-GB"/>
          </a:p>
        </p:txBody>
      </p:sp>
      <p:pic>
        <p:nvPicPr>
          <p:cNvPr id="4" name="0204">
            <a:hlinkClick r:id="" action="ppaction://media"/>
            <a:extLst>
              <a:ext uri="{FF2B5EF4-FFF2-40B4-BE49-F238E27FC236}">
                <a16:creationId xmlns:a16="http://schemas.microsoft.com/office/drawing/2014/main" id="{8459DF37-1581-EFC7-B0F6-46A9F1A937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0863" y="1935555"/>
            <a:ext cx="8376492" cy="47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SplashVTI</vt:lpstr>
      <vt:lpstr>BRACCIO robot project  (Early February update)</vt:lpstr>
      <vt:lpstr>Project Goals and Initial Conditions</vt:lpstr>
      <vt:lpstr>ROS packages + Implementation</vt:lpstr>
      <vt:lpstr>Working through ROS packages</vt:lpstr>
      <vt:lpstr>Choosing the right Inverse kinematics for Braccio</vt:lpstr>
      <vt:lpstr>Why I created my own IK model</vt:lpstr>
      <vt:lpstr>Creating DH parameters and the transformation functions</vt:lpstr>
      <vt:lpstr>Scripting the Inverse kinematics </vt:lpstr>
      <vt:lpstr>Kinematics demo video</vt:lpstr>
      <vt:lpstr>Testing the Inverse Kinematics Model</vt:lpstr>
      <vt:lpstr>Improving The Braccios Hardware</vt:lpstr>
      <vt:lpstr>New Motors For The Robot</vt:lpstr>
      <vt:lpstr>Current Stage</vt:lpstr>
      <vt:lpstr>PowerPoint Presentation</vt:lpstr>
      <vt:lpstr>Future Steps</vt:lpstr>
      <vt:lpstr>What would I do differently?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2024-02-02T19:44:52Z</dcterms:created>
  <dcterms:modified xsi:type="dcterms:W3CDTF">2024-02-20T09:33:08Z</dcterms:modified>
</cp:coreProperties>
</file>